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74" r:id="rId2"/>
    <p:sldId id="275" r:id="rId3"/>
    <p:sldId id="276" r:id="rId4"/>
    <p:sldId id="277" r:id="rId5"/>
    <p:sldId id="278" r:id="rId6"/>
    <p:sldId id="279" r:id="rId7"/>
    <p:sldId id="280" r:id="rId8"/>
    <p:sldId id="281" r:id="rId9"/>
    <p:sldId id="283" r:id="rId10"/>
    <p:sldId id="282" r:id="rId11"/>
    <p:sldId id="284" r:id="rId12"/>
    <p:sldId id="285" r:id="rId13"/>
    <p:sldId id="286" r:id="rId14"/>
    <p:sldId id="287" r:id="rId15"/>
    <p:sldId id="271" r:id="rId16"/>
  </p:sldIdLst>
  <p:sldSz cx="12192000" cy="6858000"/>
  <p:notesSz cx="6858000" cy="9144000"/>
  <p:defaultTextStyle>
    <a:defPPr>
      <a:defRPr lang="en-G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00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6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1ADD0-A428-1F40-8D4E-DB370D9B3484}" type="datetimeFigureOut">
              <a:rPr lang="en-GE" smtClean="0"/>
              <a:t>7/8/23</a:t>
            </a:fld>
            <a:endParaRPr lang="en-G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F7EC27-1CD7-F843-A69F-7DDAD1AD568C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02617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F7EC27-1CD7-F843-A69F-7DDAD1AD568C}" type="slidenum">
              <a:rPr lang="en-GE" smtClean="0"/>
              <a:t>8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34525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7870D-4C8B-73D2-8F37-4974CCB73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E8CF3B-79DF-C044-E9B0-1F955B14C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E6182-FC42-1193-0415-7ECB4F899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EEDFF-4ADD-9E4B-EF40-60322BE07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A933D-84D9-D9FB-FE31-A96743162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306769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F8879-A98A-B5DE-DDC4-C972B4D11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DE4E23-7081-2925-5643-53B399E0B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E12FF-C33F-D1B3-744C-13BB6755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17CFD-7615-721F-77DD-277152E4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79213-81B2-869D-5E19-536F4702A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793234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2DA53B-7B85-B15C-7D33-7890DFF23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70FCA-9DC2-EE69-92FB-129DF89D2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163AC-5D57-F707-45E3-143239295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8021B-9259-1915-8ABC-1EF2A6D8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F7086-7024-7085-17EB-1D990D31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884479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E55EB-7345-0C18-0821-301EB569F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49E5-D73C-7502-C9EF-955A4FB0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00F9C-D609-CBED-65E5-09201D8A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E0E3A-D231-35CF-030B-50FEA4AD2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3CA3D-99FA-55B9-CB48-C1C0DFCF2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629861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E1825-8789-06BD-1DE8-EB514505C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E2B46-38D4-37AC-8086-061BC379B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F2D373-BB64-4537-FD9F-DCCC48C9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1096F-FBD3-051E-7875-4F00F2B3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8DC8C-0FBF-4433-F5DE-837BCA43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370951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03661-A81B-DCB7-7AC7-066BE0073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CEB90-7E3B-234E-A1D9-63A2589A1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D9EC3E-40E2-93CB-80B3-1DDEAE6FAC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F1A3F-69C0-401A-5A67-6CBF597F2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D48189-9EF0-5424-9A96-3E0F0E629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D45826-E659-A152-F426-98B2EE11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209917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A15CA-D43A-3EEA-9BCD-F368CBAFF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33A23-EB7D-C20B-65E7-C588191C7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CE2C96-FA60-E9CE-54DD-9E5982F06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697B4F-6A80-FE4F-93A6-881438A76E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E5040B-4607-873A-A7F2-A28F61B050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2598B21-264F-1363-DF1F-A0A8EB4D5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F76A9-834D-07E4-D5E0-489857B75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C6DEB8-B91C-D51C-FB73-9E8E180A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32676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152BF-F9FA-CD75-95CF-3B62B22F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C13D17-3E98-1247-0FB8-ADB7CCA9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D85EB4-777B-19BF-F363-514D750B7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0AA87-0070-A9C4-AE61-11156834A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1303645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14AB4-5899-DA6D-A786-E3685EA8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BA6266-CB45-2C2A-6191-7C07EC10E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C08E8-BDE5-FB94-A959-73CE15AAE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318484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36592-DC45-DC9D-057A-633D8C64B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DFC422-ACF2-7BAB-FEA9-83CE700CB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51E11-DF24-1D49-F811-747616F11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582527-E09B-A2BE-ADAF-A660C8392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E58F4-785D-F5B5-17B8-76958C833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F6A4A4-F85A-362D-96D5-E8FC1577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21098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C7DE9-2509-A316-5E76-35EAA9802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612E30-717C-C9F7-69F5-BC8D1A3836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53F21-FBAA-9794-B829-26BE228815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F42AA-9A3A-3ECE-7687-2DA8E7A6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A58FC-74F7-D22E-0F8A-7D670CEC9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EDE63-6D5F-6641-5F32-767718D0A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671896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bg2">
                <a:lumMod val="9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424BDB-62FA-8424-64F3-CA8F80891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30FFF-EAB4-8EED-0A02-A555F93F63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06C6A-B587-B276-CFAA-02DA321A5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3C5A6C-721D-1040-8EDB-3CA463A24632}" type="datetimeFigureOut">
              <a:rPr lang="en-GE" smtClean="0"/>
              <a:t>7/8/23</a:t>
            </a:fld>
            <a:endParaRPr lang="en-G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033E2-A520-CF74-3CCD-8E57080B4F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4C467-5259-3DC7-86EA-B0A520C4C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C8E73D-555E-7D46-B01E-7717201D5A20}" type="slidenum">
              <a:rPr lang="en-GE" smtClean="0"/>
              <a:t>‹#›</a:t>
            </a:fld>
            <a:endParaRPr lang="en-GE"/>
          </a:p>
        </p:txBody>
      </p:sp>
    </p:spTree>
    <p:extLst>
      <p:ext uri="{BB962C8B-B14F-4D97-AF65-F5344CB8AC3E}">
        <p14:creationId xmlns:p14="http://schemas.microsoft.com/office/powerpoint/2010/main" val="324407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gjpAup0qShQ?feature=oembed" TargetMode="Externa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GFfw1gDQqM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pv7AZn6FlA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kefIKfG3sA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4A810-4990-775D-B1D9-1E535FD5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3437"/>
            <a:ext cx="5907507" cy="1325563"/>
          </a:xfrm>
        </p:spPr>
        <p:txBody>
          <a:bodyPr/>
          <a:lstStyle/>
          <a:p>
            <a:pPr algn="ctr"/>
            <a:r>
              <a:rPr lang="ka-GE" dirty="0"/>
              <a:t>ცხოველთა კვების კონსერვირება</a:t>
            </a:r>
            <a:endParaRPr lang="en-G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EB606-F96A-A176-9F93-6F1613969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1558" y="5399004"/>
            <a:ext cx="10515600" cy="7852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ka-GE" sz="1800" dirty="0"/>
              <a:t>ცხოველთა კვების მოწვეული ტრენერი: თორნიკე ათაბეგაშვილი</a:t>
            </a:r>
          </a:p>
          <a:p>
            <a:pPr marL="0" indent="0">
              <a:buNone/>
            </a:pPr>
            <a:r>
              <a:rPr lang="ka-GE" sz="1800" dirty="0"/>
              <a:t>შვეიცარიული აგრარული სკოლა კავკასია ∘ </a:t>
            </a:r>
            <a:r>
              <a:rPr lang="en-US" sz="1800" dirty="0"/>
              <a:t>Swiss Agricultural School Caucasus</a:t>
            </a:r>
          </a:p>
          <a:p>
            <a:pPr marL="0" indent="0">
              <a:buNone/>
            </a:pPr>
            <a:endParaRPr lang="ka-GE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49DFC7-DA9D-43C4-C021-8A17842A8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726" y="1106905"/>
            <a:ext cx="5486400" cy="344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9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86370-6350-68A1-80A6-6FC2DCE30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ტრაქტორზე მისაბმელი აგრეგატი </a:t>
            </a:r>
            <a:r>
              <a:rPr lang="en-US" dirty="0"/>
              <a:t>vs </a:t>
            </a:r>
            <a:r>
              <a:rPr lang="ka-GE" dirty="0"/>
              <a:t>იაგუარი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1C869F-4ACC-EF23-E0DA-B755D66A3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789531"/>
            <a:ext cx="5634789" cy="4351338"/>
          </a:xfrm>
        </p:spPr>
      </p:pic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7473C0F5-9810-1616-0BA6-D07A9569CDC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256421" y="1789531"/>
            <a:ext cx="59355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962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29A2-B534-E9A6-B430-0650CA645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სასილოსე მასის შესანახი საცავები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ABF08-B199-904F-0C90-9EE28E748B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9295" y="1588168"/>
            <a:ext cx="7208843" cy="4469482"/>
          </a:xfrm>
        </p:spPr>
      </p:pic>
    </p:spTree>
    <p:extLst>
      <p:ext uri="{BB962C8B-B14F-4D97-AF65-F5344CB8AC3E}">
        <p14:creationId xmlns:p14="http://schemas.microsoft.com/office/powerpoint/2010/main" val="15633375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F75B5-4424-5DD5-0384-FE9BB7D4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დასილოსების პროცესის აღწერა</a:t>
            </a:r>
            <a:endParaRPr lang="en-GE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BEE49B08-F854-56B9-4A01-1FB41F6F4AD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8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8BC28-509C-B186-976C-17648EE48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დასილოსების პროცესის აღწერა</a:t>
            </a:r>
            <a:endParaRPr lang="en-GE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39D7720-2E8C-2864-EB32-FD747F27B64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3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B3D94-3117-BA65-047C-82553D025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"/>
            <a:ext cx="4283242" cy="6087978"/>
          </a:xfrm>
        </p:spPr>
        <p:txBody>
          <a:bodyPr>
            <a:normAutofit/>
          </a:bodyPr>
          <a:lstStyle/>
          <a:p>
            <a:pPr algn="ctr"/>
            <a:r>
              <a:rPr lang="ka-GE" dirty="0"/>
              <a:t>სილოსის დამზადების ფინანსური კალკულაცია 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C343CD-E3B5-AC22-4ABE-4965A3CD2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002" y="1002255"/>
            <a:ext cx="4764706" cy="4853490"/>
          </a:xfrm>
        </p:spPr>
      </p:pic>
    </p:spTree>
    <p:extLst>
      <p:ext uri="{BB962C8B-B14F-4D97-AF65-F5344CB8AC3E}">
        <p14:creationId xmlns:p14="http://schemas.microsoft.com/office/powerpoint/2010/main" val="3533765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5CE75-A867-5AC9-2DEE-7F4BAEC02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716" y="2482683"/>
            <a:ext cx="10515600" cy="1325563"/>
          </a:xfrm>
        </p:spPr>
        <p:txBody>
          <a:bodyPr/>
          <a:lstStyle/>
          <a:p>
            <a:pPr algn="ctr"/>
            <a:r>
              <a:rPr lang="ka-GE" dirty="0"/>
              <a:t>გმადლობთ! </a:t>
            </a:r>
            <a:br>
              <a:rPr lang="ka-GE" dirty="0"/>
            </a:br>
            <a:r>
              <a:rPr lang="ka-GE" dirty="0"/>
              <a:t>გისურვებთ წარმატებას. </a:t>
            </a:r>
            <a:endParaRPr lang="en-G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8543B-A3E1-2999-D681-68D9D9455D04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677273" y="6051883"/>
            <a:ext cx="45719" cy="32961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GE" dirty="0"/>
          </a:p>
        </p:txBody>
      </p:sp>
    </p:spTree>
    <p:extLst>
      <p:ext uri="{BB962C8B-B14F-4D97-AF65-F5344CB8AC3E}">
        <p14:creationId xmlns:p14="http://schemas.microsoft.com/office/powerpoint/2010/main" val="308512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60381-E3CF-4C0E-BDF6-E1772490B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ka-GE" dirty="0"/>
              <a:t>სილოსის მნიშვნელობა მეცხოველეობაში და დამზადების ტექნელოგია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B19423-7858-B8C5-2885-6CD49446F4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1593" y="1825625"/>
            <a:ext cx="8008813" cy="4351338"/>
          </a:xfrm>
        </p:spPr>
      </p:pic>
    </p:spTree>
    <p:extLst>
      <p:ext uri="{BB962C8B-B14F-4D97-AF65-F5344CB8AC3E}">
        <p14:creationId xmlns:p14="http://schemas.microsoft.com/office/powerpoint/2010/main" val="235722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5928A-98C2-4004-565A-2BF1C7683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სასილოსე სიმინდის ჯიშები: დახასიათება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5AF077-C85E-3B53-6D61-CCD39CD6F8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5365" y="1970088"/>
            <a:ext cx="2441270" cy="4351338"/>
          </a:xfrm>
        </p:spPr>
      </p:pic>
    </p:spTree>
    <p:extLst>
      <p:ext uri="{BB962C8B-B14F-4D97-AF65-F5344CB8AC3E}">
        <p14:creationId xmlns:p14="http://schemas.microsoft.com/office/powerpoint/2010/main" val="108170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DA68A-EB0F-1DEE-E05F-1021EA4B4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ქართული სიმინდის ჯიშები: დახასიათება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9FA65C-180A-C125-D14B-CE1DF9DC1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9350" y="2197894"/>
            <a:ext cx="4813300" cy="3606800"/>
          </a:xfrm>
        </p:spPr>
      </p:pic>
    </p:spTree>
    <p:extLst>
      <p:ext uri="{BB962C8B-B14F-4D97-AF65-F5344CB8AC3E}">
        <p14:creationId xmlns:p14="http://schemas.microsoft.com/office/powerpoint/2010/main" val="1175012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00FA8-5C22-E565-B1F7-DDA25903C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206500"/>
            <a:ext cx="4533900" cy="3850481"/>
          </a:xfrm>
        </p:spPr>
        <p:txBody>
          <a:bodyPr>
            <a:normAutofit/>
          </a:bodyPr>
          <a:lstStyle/>
          <a:p>
            <a:pPr algn="ctr"/>
            <a:r>
              <a:rPr lang="ka-GE" dirty="0"/>
              <a:t>ჰიბრიდული ჯიშები: დახასიათება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7A58FF8-4080-B5C9-64BE-7C7026C045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241300"/>
            <a:ext cx="5397500" cy="6154623"/>
          </a:xfrm>
        </p:spPr>
      </p:pic>
    </p:spTree>
    <p:extLst>
      <p:ext uri="{BB962C8B-B14F-4D97-AF65-F5344CB8AC3E}">
        <p14:creationId xmlns:p14="http://schemas.microsoft.com/office/powerpoint/2010/main" val="2418546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A95C-E656-3EA4-B519-5717AF1AD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ოპტიმალური დასილოსების ფაზები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EA7B4B-51FC-0E58-1E7F-C1689C292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5082" y="1825625"/>
            <a:ext cx="5821836" cy="4351338"/>
          </a:xfrm>
        </p:spPr>
      </p:pic>
    </p:spTree>
    <p:extLst>
      <p:ext uri="{BB962C8B-B14F-4D97-AF65-F5344CB8AC3E}">
        <p14:creationId xmlns:p14="http://schemas.microsoft.com/office/powerpoint/2010/main" val="20575479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D59B7-351E-D388-53F3-DB30212AA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92100"/>
            <a:ext cx="3086100" cy="4686299"/>
          </a:xfrm>
        </p:spPr>
        <p:txBody>
          <a:bodyPr>
            <a:normAutofit/>
          </a:bodyPr>
          <a:lstStyle/>
          <a:p>
            <a:r>
              <a:rPr lang="ka-GE" dirty="0"/>
              <a:t>ფაზის დარღვევის რისკები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677ADE-3ACF-AEBA-B68A-26914BD8C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0"/>
            <a:ext cx="3258735" cy="6858000"/>
          </a:xfrm>
        </p:spPr>
      </p:pic>
    </p:spTree>
    <p:extLst>
      <p:ext uri="{BB962C8B-B14F-4D97-AF65-F5344CB8AC3E}">
        <p14:creationId xmlns:p14="http://schemas.microsoft.com/office/powerpoint/2010/main" val="749670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5C318-CF60-38C0-F151-1AB6735C9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სასილოსე მასის ასაღები ტექნიკა- დანადგარები</a:t>
            </a:r>
            <a:endParaRPr lang="en-G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B8C5C88-62FA-A8B1-F095-EEE3C2147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98209" y="1825625"/>
            <a:ext cx="6595581" cy="4351338"/>
          </a:xfrm>
        </p:spPr>
      </p:pic>
    </p:spTree>
    <p:extLst>
      <p:ext uri="{BB962C8B-B14F-4D97-AF65-F5344CB8AC3E}">
        <p14:creationId xmlns:p14="http://schemas.microsoft.com/office/powerpoint/2010/main" val="2092871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560CC-F409-EAC3-0AA2-B5D038173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ka-GE" dirty="0"/>
              <a:t>სასილოსე მასის ასაღები ტექნიკა- დანადგარები</a:t>
            </a:r>
            <a:endParaRPr lang="en-GE" dirty="0"/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1DD17D15-C67A-D433-6913-1E7E6BCD2F3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2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81</Words>
  <Application>Microsoft Macintosh PowerPoint</Application>
  <PresentationFormat>Widescreen</PresentationFormat>
  <Paragraphs>18</Paragraphs>
  <Slides>15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Sylfaen</vt:lpstr>
      <vt:lpstr>Office Theme</vt:lpstr>
      <vt:lpstr>ცხოველთა კვების კონსერვირება</vt:lpstr>
      <vt:lpstr>სილოსის მნიშვნელობა მეცხოველეობაში და დამზადების ტექნელოგია</vt:lpstr>
      <vt:lpstr>სასილოსე სიმინდის ჯიშები: დახასიათება</vt:lpstr>
      <vt:lpstr>ქართული სიმინდის ჯიშები: დახასიათება</vt:lpstr>
      <vt:lpstr>ჰიბრიდული ჯიშები: დახასიათება</vt:lpstr>
      <vt:lpstr>ოპტიმალური დასილოსების ფაზები</vt:lpstr>
      <vt:lpstr>ფაზის დარღვევის რისკები</vt:lpstr>
      <vt:lpstr>სასილოსე მასის ასაღები ტექნიკა- დანადგარები</vt:lpstr>
      <vt:lpstr>სასილოსე მასის ასაღები ტექნიკა- დანადგარები</vt:lpstr>
      <vt:lpstr>ტრაქტორზე მისაბმელი აგრეგატი vs იაგუარი</vt:lpstr>
      <vt:lpstr>სასილოსე მასის შესანახი საცავები</vt:lpstr>
      <vt:lpstr>დასილოსების პროცესის აღწერა</vt:lpstr>
      <vt:lpstr>დასილოსების პროცესის აღწერა</vt:lpstr>
      <vt:lpstr>სილოსის დამზადების ფინანსური კალკულაცია </vt:lpstr>
      <vt:lpstr>გმადლობთ!  გისურვებთ წარმატებას.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2023-07-06T19:45:50Z</dcterms:created>
  <dcterms:modified xsi:type="dcterms:W3CDTF">2023-07-07T20:41:43Z</dcterms:modified>
</cp:coreProperties>
</file>