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sldIdLst>
    <p:sldId id="274" r:id="rId2"/>
    <p:sldId id="275" r:id="rId3"/>
    <p:sldId id="276" r:id="rId4"/>
    <p:sldId id="277" r:id="rId5"/>
    <p:sldId id="278" r:id="rId6"/>
    <p:sldId id="279" r:id="rId7"/>
    <p:sldId id="280" r:id="rId8"/>
    <p:sldId id="281" r:id="rId9"/>
    <p:sldId id="282" r:id="rId10"/>
    <p:sldId id="283" r:id="rId11"/>
    <p:sldId id="271" r:id="rId12"/>
  </p:sldIdLst>
  <p:sldSz cx="12192000" cy="6858000"/>
  <p:notesSz cx="6858000" cy="9144000"/>
  <p:defaultTextStyle>
    <a:defPPr>
      <a:defRPr lang="en-G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000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76"/>
  </p:normalViewPr>
  <p:slideViewPr>
    <p:cSldViewPr snapToGrid="0" snapToObjects="1">
      <p:cViewPr varScale="1">
        <p:scale>
          <a:sx n="106" d="100"/>
          <a:sy n="106" d="100"/>
        </p:scale>
        <p:origin x="79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99C1CA6-85E0-A14C-8E8A-6E70096BF8BF}" type="doc">
      <dgm:prSet loTypeId="urn:microsoft.com/office/officeart/2005/8/layout/pList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F8A8664-9C1C-8D46-9E73-BE9E6BADE145}">
      <dgm:prSet phldrT="[Text]"/>
      <dgm:spPr/>
      <dgm:t>
        <a:bodyPr/>
        <a:lstStyle/>
        <a:p>
          <a:r>
            <a:rPr lang="ka-GE" dirty="0"/>
            <a:t>სიმინდი</a:t>
          </a:r>
          <a:endParaRPr lang="en-US" dirty="0"/>
        </a:p>
      </dgm:t>
    </dgm:pt>
    <dgm:pt modelId="{7E8A1ECE-70E2-BF41-A1FE-1A3A0220D09D}" type="parTrans" cxnId="{3353BDCF-12E2-1C4D-8F30-D7DBE9567F4B}">
      <dgm:prSet/>
      <dgm:spPr/>
      <dgm:t>
        <a:bodyPr/>
        <a:lstStyle/>
        <a:p>
          <a:endParaRPr lang="en-US"/>
        </a:p>
      </dgm:t>
    </dgm:pt>
    <dgm:pt modelId="{FBC13F0E-1FF2-F448-87A8-94F11E6A2C69}" type="sibTrans" cxnId="{3353BDCF-12E2-1C4D-8F30-D7DBE9567F4B}">
      <dgm:prSet/>
      <dgm:spPr/>
      <dgm:t>
        <a:bodyPr/>
        <a:lstStyle/>
        <a:p>
          <a:endParaRPr lang="en-US"/>
        </a:p>
      </dgm:t>
    </dgm:pt>
    <dgm:pt modelId="{FD360710-8A47-E144-8B12-D7E7C6C2ACF0}">
      <dgm:prSet phldrT="[Text]"/>
      <dgm:spPr/>
      <dgm:t>
        <a:bodyPr/>
        <a:lstStyle/>
        <a:p>
          <a:r>
            <a:rPr lang="ka-GE" dirty="0"/>
            <a:t>ქერი</a:t>
          </a:r>
          <a:endParaRPr lang="en-US" dirty="0"/>
        </a:p>
      </dgm:t>
    </dgm:pt>
    <dgm:pt modelId="{2D458793-93D4-4942-842E-5BD70A7B9B96}" type="parTrans" cxnId="{9D8E86F0-3476-D645-B077-A7BF1E8A05B0}">
      <dgm:prSet/>
      <dgm:spPr/>
      <dgm:t>
        <a:bodyPr/>
        <a:lstStyle/>
        <a:p>
          <a:endParaRPr lang="en-US"/>
        </a:p>
      </dgm:t>
    </dgm:pt>
    <dgm:pt modelId="{62A6531E-5087-0A40-9072-3645DBD80030}" type="sibTrans" cxnId="{9D8E86F0-3476-D645-B077-A7BF1E8A05B0}">
      <dgm:prSet/>
      <dgm:spPr/>
      <dgm:t>
        <a:bodyPr/>
        <a:lstStyle/>
        <a:p>
          <a:endParaRPr lang="en-US"/>
        </a:p>
      </dgm:t>
    </dgm:pt>
    <dgm:pt modelId="{7AA76095-9FDF-B447-9141-E2F824CF860F}">
      <dgm:prSet phldrT="[Text]"/>
      <dgm:spPr/>
      <dgm:t>
        <a:bodyPr/>
        <a:lstStyle/>
        <a:p>
          <a:r>
            <a:rPr lang="ka-GE" dirty="0"/>
            <a:t>შვრია</a:t>
          </a:r>
          <a:endParaRPr lang="en-US" dirty="0"/>
        </a:p>
      </dgm:t>
    </dgm:pt>
    <dgm:pt modelId="{814CBC41-1102-D943-8881-ABB4228B827C}" type="parTrans" cxnId="{75590E1F-AC9A-AD4E-AECA-553BEE767AB2}">
      <dgm:prSet/>
      <dgm:spPr/>
      <dgm:t>
        <a:bodyPr/>
        <a:lstStyle/>
        <a:p>
          <a:endParaRPr lang="en-US"/>
        </a:p>
      </dgm:t>
    </dgm:pt>
    <dgm:pt modelId="{BE3D3723-8098-1546-99AC-B5EA7B8EBC71}" type="sibTrans" cxnId="{75590E1F-AC9A-AD4E-AECA-553BEE767AB2}">
      <dgm:prSet/>
      <dgm:spPr/>
      <dgm:t>
        <a:bodyPr/>
        <a:lstStyle/>
        <a:p>
          <a:endParaRPr lang="en-US"/>
        </a:p>
      </dgm:t>
    </dgm:pt>
    <dgm:pt modelId="{7AE8A592-E19B-4D47-B061-7832B8DE1F9E}">
      <dgm:prSet phldrT="[Text]"/>
      <dgm:spPr/>
      <dgm:t>
        <a:bodyPr/>
        <a:lstStyle/>
        <a:p>
          <a:r>
            <a:rPr lang="ka-GE" dirty="0"/>
            <a:t>ხორბალი</a:t>
          </a:r>
          <a:endParaRPr lang="en-US" dirty="0"/>
        </a:p>
      </dgm:t>
    </dgm:pt>
    <dgm:pt modelId="{0E777B0D-7FB2-7543-8C7A-5F72DBD4AC68}" type="parTrans" cxnId="{C6B5377A-DA5F-8D4B-A3FD-EF7EC873F097}">
      <dgm:prSet/>
      <dgm:spPr/>
      <dgm:t>
        <a:bodyPr/>
        <a:lstStyle/>
        <a:p>
          <a:endParaRPr lang="en-US"/>
        </a:p>
      </dgm:t>
    </dgm:pt>
    <dgm:pt modelId="{28F6A544-7289-9D4E-A7DE-9E446B980C98}" type="sibTrans" cxnId="{C6B5377A-DA5F-8D4B-A3FD-EF7EC873F097}">
      <dgm:prSet/>
      <dgm:spPr/>
      <dgm:t>
        <a:bodyPr/>
        <a:lstStyle/>
        <a:p>
          <a:endParaRPr lang="en-US"/>
        </a:p>
      </dgm:t>
    </dgm:pt>
    <dgm:pt modelId="{FCBAAAC5-5CAB-F64F-9EB2-EB4A7E33DE70}" type="pres">
      <dgm:prSet presAssocID="{799C1CA6-85E0-A14C-8E8A-6E70096BF8BF}" presName="Name0" presStyleCnt="0">
        <dgm:presLayoutVars>
          <dgm:dir/>
          <dgm:resizeHandles val="exact"/>
        </dgm:presLayoutVars>
      </dgm:prSet>
      <dgm:spPr/>
    </dgm:pt>
    <dgm:pt modelId="{984135BC-6F48-4944-AE00-6368F551F349}" type="pres">
      <dgm:prSet presAssocID="{FF8A8664-9C1C-8D46-9E73-BE9E6BADE145}" presName="compNode" presStyleCnt="0"/>
      <dgm:spPr/>
    </dgm:pt>
    <dgm:pt modelId="{206130E1-C869-4F43-B352-7FC30FC04F96}" type="pres">
      <dgm:prSet presAssocID="{FF8A8664-9C1C-8D46-9E73-BE9E6BADE145}" presName="pict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</dgm:spPr>
    </dgm:pt>
    <dgm:pt modelId="{32189577-3677-654F-844B-CAA645F358D8}" type="pres">
      <dgm:prSet presAssocID="{FF8A8664-9C1C-8D46-9E73-BE9E6BADE145}" presName="textRect" presStyleLbl="revTx" presStyleIdx="0" presStyleCnt="4">
        <dgm:presLayoutVars>
          <dgm:bulletEnabled val="1"/>
        </dgm:presLayoutVars>
      </dgm:prSet>
      <dgm:spPr/>
    </dgm:pt>
    <dgm:pt modelId="{70B8D84B-B757-9E4A-B424-2EC7A8BE231A}" type="pres">
      <dgm:prSet presAssocID="{FBC13F0E-1FF2-F448-87A8-94F11E6A2C69}" presName="sibTrans" presStyleLbl="sibTrans2D1" presStyleIdx="0" presStyleCnt="0"/>
      <dgm:spPr/>
    </dgm:pt>
    <dgm:pt modelId="{7A52EFD6-F351-E541-83B2-26BCD3B05A87}" type="pres">
      <dgm:prSet presAssocID="{FD360710-8A47-E144-8B12-D7E7C6C2ACF0}" presName="compNode" presStyleCnt="0"/>
      <dgm:spPr/>
    </dgm:pt>
    <dgm:pt modelId="{15FB9E79-55CD-6D4D-A44D-EDDAB9336CC1}" type="pres">
      <dgm:prSet presAssocID="{FD360710-8A47-E144-8B12-D7E7C6C2ACF0}" presName="pictRect" presStyleLbl="node1" presStyleIdx="1" presStyleCnt="4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000" b="-5000"/>
          </a:stretch>
        </a:blipFill>
      </dgm:spPr>
    </dgm:pt>
    <dgm:pt modelId="{A5DEA985-4C83-EC48-A899-816A863BD995}" type="pres">
      <dgm:prSet presAssocID="{FD360710-8A47-E144-8B12-D7E7C6C2ACF0}" presName="textRect" presStyleLbl="revTx" presStyleIdx="1" presStyleCnt="4">
        <dgm:presLayoutVars>
          <dgm:bulletEnabled val="1"/>
        </dgm:presLayoutVars>
      </dgm:prSet>
      <dgm:spPr/>
    </dgm:pt>
    <dgm:pt modelId="{B25E76BD-E3A5-0840-B11B-8AA3F158236C}" type="pres">
      <dgm:prSet presAssocID="{62A6531E-5087-0A40-9072-3645DBD80030}" presName="sibTrans" presStyleLbl="sibTrans2D1" presStyleIdx="0" presStyleCnt="0"/>
      <dgm:spPr/>
    </dgm:pt>
    <dgm:pt modelId="{E020D849-59C8-5D47-AB5D-6620E4047A41}" type="pres">
      <dgm:prSet presAssocID="{7AA76095-9FDF-B447-9141-E2F824CF860F}" presName="compNode" presStyleCnt="0"/>
      <dgm:spPr/>
    </dgm:pt>
    <dgm:pt modelId="{1020A328-9556-164C-BCEA-9A23E264DCA9}" type="pres">
      <dgm:prSet presAssocID="{7AA76095-9FDF-B447-9141-E2F824CF860F}" presName="pictRect" presStyleLbl="node1" presStyleIdx="2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</dgm:spPr>
    </dgm:pt>
    <dgm:pt modelId="{67D392C6-313E-EE4C-AB88-2F8B72ADB6F6}" type="pres">
      <dgm:prSet presAssocID="{7AA76095-9FDF-B447-9141-E2F824CF860F}" presName="textRect" presStyleLbl="revTx" presStyleIdx="2" presStyleCnt="4">
        <dgm:presLayoutVars>
          <dgm:bulletEnabled val="1"/>
        </dgm:presLayoutVars>
      </dgm:prSet>
      <dgm:spPr/>
    </dgm:pt>
    <dgm:pt modelId="{AFA3DAEB-E9F6-E14F-97FE-6CB2FEC2AF8B}" type="pres">
      <dgm:prSet presAssocID="{BE3D3723-8098-1546-99AC-B5EA7B8EBC71}" presName="sibTrans" presStyleLbl="sibTrans2D1" presStyleIdx="0" presStyleCnt="0"/>
      <dgm:spPr/>
    </dgm:pt>
    <dgm:pt modelId="{9D2AF687-D124-294D-BAEE-13BF4D38961D}" type="pres">
      <dgm:prSet presAssocID="{7AE8A592-E19B-4D47-B061-7832B8DE1F9E}" presName="compNode" presStyleCnt="0"/>
      <dgm:spPr/>
    </dgm:pt>
    <dgm:pt modelId="{CEFF2E5F-FA68-5445-9469-E13D7CDE8122}" type="pres">
      <dgm:prSet presAssocID="{7AE8A592-E19B-4D47-B061-7832B8DE1F9E}" presName="pictRect" presStyleLbl="node1" presStyleIdx="3" presStyleCnt="4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</dgm:spPr>
    </dgm:pt>
    <dgm:pt modelId="{9C454CA6-1F20-D348-B451-56BBC4E873BA}" type="pres">
      <dgm:prSet presAssocID="{7AE8A592-E19B-4D47-B061-7832B8DE1F9E}" presName="textRect" presStyleLbl="revTx" presStyleIdx="3" presStyleCnt="4">
        <dgm:presLayoutVars>
          <dgm:bulletEnabled val="1"/>
        </dgm:presLayoutVars>
      </dgm:prSet>
      <dgm:spPr/>
    </dgm:pt>
  </dgm:ptLst>
  <dgm:cxnLst>
    <dgm:cxn modelId="{3CB31015-76F5-914D-90E9-BA9CA1B1AD37}" type="presOf" srcId="{BE3D3723-8098-1546-99AC-B5EA7B8EBC71}" destId="{AFA3DAEB-E9F6-E14F-97FE-6CB2FEC2AF8B}" srcOrd="0" destOrd="0" presId="urn:microsoft.com/office/officeart/2005/8/layout/pList1"/>
    <dgm:cxn modelId="{75590E1F-AC9A-AD4E-AECA-553BEE767AB2}" srcId="{799C1CA6-85E0-A14C-8E8A-6E70096BF8BF}" destId="{7AA76095-9FDF-B447-9141-E2F824CF860F}" srcOrd="2" destOrd="0" parTransId="{814CBC41-1102-D943-8881-ABB4228B827C}" sibTransId="{BE3D3723-8098-1546-99AC-B5EA7B8EBC71}"/>
    <dgm:cxn modelId="{A459A430-CF34-CA40-BFCF-E47A2CE9FEA4}" type="presOf" srcId="{FBC13F0E-1FF2-F448-87A8-94F11E6A2C69}" destId="{70B8D84B-B757-9E4A-B424-2EC7A8BE231A}" srcOrd="0" destOrd="0" presId="urn:microsoft.com/office/officeart/2005/8/layout/pList1"/>
    <dgm:cxn modelId="{61A5B96A-A629-2843-AD9A-E09F6F380A66}" type="presOf" srcId="{FD360710-8A47-E144-8B12-D7E7C6C2ACF0}" destId="{A5DEA985-4C83-EC48-A899-816A863BD995}" srcOrd="0" destOrd="0" presId="urn:microsoft.com/office/officeart/2005/8/layout/pList1"/>
    <dgm:cxn modelId="{E3FB6D70-AB42-2D48-ABB2-1BCE5D2C6696}" type="presOf" srcId="{7AA76095-9FDF-B447-9141-E2F824CF860F}" destId="{67D392C6-313E-EE4C-AB88-2F8B72ADB6F6}" srcOrd="0" destOrd="0" presId="urn:microsoft.com/office/officeart/2005/8/layout/pList1"/>
    <dgm:cxn modelId="{E8AEAB78-43BA-DB41-A47E-36542BB6EC95}" type="presOf" srcId="{799C1CA6-85E0-A14C-8E8A-6E70096BF8BF}" destId="{FCBAAAC5-5CAB-F64F-9EB2-EB4A7E33DE70}" srcOrd="0" destOrd="0" presId="urn:microsoft.com/office/officeart/2005/8/layout/pList1"/>
    <dgm:cxn modelId="{C6B5377A-DA5F-8D4B-A3FD-EF7EC873F097}" srcId="{799C1CA6-85E0-A14C-8E8A-6E70096BF8BF}" destId="{7AE8A592-E19B-4D47-B061-7832B8DE1F9E}" srcOrd="3" destOrd="0" parTransId="{0E777B0D-7FB2-7543-8C7A-5F72DBD4AC68}" sibTransId="{28F6A544-7289-9D4E-A7DE-9E446B980C98}"/>
    <dgm:cxn modelId="{802AD38E-51CF-5F41-9EF0-70D916FD90E2}" type="presOf" srcId="{7AE8A592-E19B-4D47-B061-7832B8DE1F9E}" destId="{9C454CA6-1F20-D348-B451-56BBC4E873BA}" srcOrd="0" destOrd="0" presId="urn:microsoft.com/office/officeart/2005/8/layout/pList1"/>
    <dgm:cxn modelId="{2E11BEA2-AA53-7D4E-BC43-31C6FD83095A}" type="presOf" srcId="{FF8A8664-9C1C-8D46-9E73-BE9E6BADE145}" destId="{32189577-3677-654F-844B-CAA645F358D8}" srcOrd="0" destOrd="0" presId="urn:microsoft.com/office/officeart/2005/8/layout/pList1"/>
    <dgm:cxn modelId="{3353BDCF-12E2-1C4D-8F30-D7DBE9567F4B}" srcId="{799C1CA6-85E0-A14C-8E8A-6E70096BF8BF}" destId="{FF8A8664-9C1C-8D46-9E73-BE9E6BADE145}" srcOrd="0" destOrd="0" parTransId="{7E8A1ECE-70E2-BF41-A1FE-1A3A0220D09D}" sibTransId="{FBC13F0E-1FF2-F448-87A8-94F11E6A2C69}"/>
    <dgm:cxn modelId="{1190D8EB-10E4-A749-81A9-F3384C5D840B}" type="presOf" srcId="{62A6531E-5087-0A40-9072-3645DBD80030}" destId="{B25E76BD-E3A5-0840-B11B-8AA3F158236C}" srcOrd="0" destOrd="0" presId="urn:microsoft.com/office/officeart/2005/8/layout/pList1"/>
    <dgm:cxn modelId="{9D8E86F0-3476-D645-B077-A7BF1E8A05B0}" srcId="{799C1CA6-85E0-A14C-8E8A-6E70096BF8BF}" destId="{FD360710-8A47-E144-8B12-D7E7C6C2ACF0}" srcOrd="1" destOrd="0" parTransId="{2D458793-93D4-4942-842E-5BD70A7B9B96}" sibTransId="{62A6531E-5087-0A40-9072-3645DBD80030}"/>
    <dgm:cxn modelId="{197DE844-99C9-354A-961B-0C5E77D7C579}" type="presParOf" srcId="{FCBAAAC5-5CAB-F64F-9EB2-EB4A7E33DE70}" destId="{984135BC-6F48-4944-AE00-6368F551F349}" srcOrd="0" destOrd="0" presId="urn:microsoft.com/office/officeart/2005/8/layout/pList1"/>
    <dgm:cxn modelId="{862BCE66-961D-1944-95E4-80D7699E23DE}" type="presParOf" srcId="{984135BC-6F48-4944-AE00-6368F551F349}" destId="{206130E1-C869-4F43-B352-7FC30FC04F96}" srcOrd="0" destOrd="0" presId="urn:microsoft.com/office/officeart/2005/8/layout/pList1"/>
    <dgm:cxn modelId="{21727210-F907-8A41-AB54-86D81220013B}" type="presParOf" srcId="{984135BC-6F48-4944-AE00-6368F551F349}" destId="{32189577-3677-654F-844B-CAA645F358D8}" srcOrd="1" destOrd="0" presId="urn:microsoft.com/office/officeart/2005/8/layout/pList1"/>
    <dgm:cxn modelId="{97AC2EC8-3F87-C945-ABA4-0DCBE16CAF51}" type="presParOf" srcId="{FCBAAAC5-5CAB-F64F-9EB2-EB4A7E33DE70}" destId="{70B8D84B-B757-9E4A-B424-2EC7A8BE231A}" srcOrd="1" destOrd="0" presId="urn:microsoft.com/office/officeart/2005/8/layout/pList1"/>
    <dgm:cxn modelId="{C1D54EC8-77DA-ED48-A40E-81D62A112F9D}" type="presParOf" srcId="{FCBAAAC5-5CAB-F64F-9EB2-EB4A7E33DE70}" destId="{7A52EFD6-F351-E541-83B2-26BCD3B05A87}" srcOrd="2" destOrd="0" presId="urn:microsoft.com/office/officeart/2005/8/layout/pList1"/>
    <dgm:cxn modelId="{2C9685B1-BA83-4342-BF9B-37C0CF3275E8}" type="presParOf" srcId="{7A52EFD6-F351-E541-83B2-26BCD3B05A87}" destId="{15FB9E79-55CD-6D4D-A44D-EDDAB9336CC1}" srcOrd="0" destOrd="0" presId="urn:microsoft.com/office/officeart/2005/8/layout/pList1"/>
    <dgm:cxn modelId="{433F55C8-C839-F64E-9045-BF823B55FD3D}" type="presParOf" srcId="{7A52EFD6-F351-E541-83B2-26BCD3B05A87}" destId="{A5DEA985-4C83-EC48-A899-816A863BD995}" srcOrd="1" destOrd="0" presId="urn:microsoft.com/office/officeart/2005/8/layout/pList1"/>
    <dgm:cxn modelId="{B8A182E2-82BD-094C-B714-CE930CDD9ECC}" type="presParOf" srcId="{FCBAAAC5-5CAB-F64F-9EB2-EB4A7E33DE70}" destId="{B25E76BD-E3A5-0840-B11B-8AA3F158236C}" srcOrd="3" destOrd="0" presId="urn:microsoft.com/office/officeart/2005/8/layout/pList1"/>
    <dgm:cxn modelId="{301321F3-571E-8341-A7A9-7FE3AD41C3AC}" type="presParOf" srcId="{FCBAAAC5-5CAB-F64F-9EB2-EB4A7E33DE70}" destId="{E020D849-59C8-5D47-AB5D-6620E4047A41}" srcOrd="4" destOrd="0" presId="urn:microsoft.com/office/officeart/2005/8/layout/pList1"/>
    <dgm:cxn modelId="{7B80D379-6123-BB46-9B0E-B8365429E540}" type="presParOf" srcId="{E020D849-59C8-5D47-AB5D-6620E4047A41}" destId="{1020A328-9556-164C-BCEA-9A23E264DCA9}" srcOrd="0" destOrd="0" presId="urn:microsoft.com/office/officeart/2005/8/layout/pList1"/>
    <dgm:cxn modelId="{D164F47D-C5F5-DE49-BE39-7F72BB846ACE}" type="presParOf" srcId="{E020D849-59C8-5D47-AB5D-6620E4047A41}" destId="{67D392C6-313E-EE4C-AB88-2F8B72ADB6F6}" srcOrd="1" destOrd="0" presId="urn:microsoft.com/office/officeart/2005/8/layout/pList1"/>
    <dgm:cxn modelId="{DD027C32-8D45-2A4F-A6F2-8BAF97BF4B74}" type="presParOf" srcId="{FCBAAAC5-5CAB-F64F-9EB2-EB4A7E33DE70}" destId="{AFA3DAEB-E9F6-E14F-97FE-6CB2FEC2AF8B}" srcOrd="5" destOrd="0" presId="urn:microsoft.com/office/officeart/2005/8/layout/pList1"/>
    <dgm:cxn modelId="{15AF9A79-97A9-1048-8BB2-7C15A7502F95}" type="presParOf" srcId="{FCBAAAC5-5CAB-F64F-9EB2-EB4A7E33DE70}" destId="{9D2AF687-D124-294D-BAEE-13BF4D38961D}" srcOrd="6" destOrd="0" presId="urn:microsoft.com/office/officeart/2005/8/layout/pList1"/>
    <dgm:cxn modelId="{20AE93E1-45F1-6D47-8F93-5AE25D32CC5C}" type="presParOf" srcId="{9D2AF687-D124-294D-BAEE-13BF4D38961D}" destId="{CEFF2E5F-FA68-5445-9469-E13D7CDE8122}" srcOrd="0" destOrd="0" presId="urn:microsoft.com/office/officeart/2005/8/layout/pList1"/>
    <dgm:cxn modelId="{8900FBFF-3B1C-A449-A840-30AE65EB30C3}" type="presParOf" srcId="{9D2AF687-D124-294D-BAEE-13BF4D38961D}" destId="{9C454CA6-1F20-D348-B451-56BBC4E873BA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FA6A0C9-4543-7E4E-A1F7-D54BD23E0D13}" type="doc">
      <dgm:prSet loTypeId="urn:microsoft.com/office/officeart/2005/8/layout/pList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9CBDBB3-E562-DC49-B1DC-40B4FED266CD}">
      <dgm:prSet phldrT="[Text]"/>
      <dgm:spPr/>
      <dgm:t>
        <a:bodyPr/>
        <a:lstStyle/>
        <a:p>
          <a:r>
            <a:rPr lang="ka-GE" dirty="0"/>
            <a:t>მზესუმზირის შროტი</a:t>
          </a:r>
          <a:endParaRPr lang="en-US" dirty="0"/>
        </a:p>
      </dgm:t>
    </dgm:pt>
    <dgm:pt modelId="{3B434BA8-89DD-8C41-B4C5-03C7BCF97A90}" type="parTrans" cxnId="{C8D7A4A9-1791-CE41-BC05-BB366807E225}">
      <dgm:prSet/>
      <dgm:spPr/>
      <dgm:t>
        <a:bodyPr/>
        <a:lstStyle/>
        <a:p>
          <a:endParaRPr lang="en-US"/>
        </a:p>
      </dgm:t>
    </dgm:pt>
    <dgm:pt modelId="{9697BE4F-EA2A-AC47-8638-73E592DDED94}" type="sibTrans" cxnId="{C8D7A4A9-1791-CE41-BC05-BB366807E225}">
      <dgm:prSet/>
      <dgm:spPr/>
      <dgm:t>
        <a:bodyPr/>
        <a:lstStyle/>
        <a:p>
          <a:endParaRPr lang="en-US"/>
        </a:p>
      </dgm:t>
    </dgm:pt>
    <dgm:pt modelId="{5368C970-2675-5943-B39B-F96C4814123F}">
      <dgm:prSet phldrT="[Text]"/>
      <dgm:spPr/>
      <dgm:t>
        <a:bodyPr/>
        <a:lstStyle/>
        <a:p>
          <a:r>
            <a:rPr lang="ka-GE" dirty="0"/>
            <a:t>რაფსის შროტი</a:t>
          </a:r>
          <a:endParaRPr lang="en-US" dirty="0"/>
        </a:p>
      </dgm:t>
    </dgm:pt>
    <dgm:pt modelId="{16E6546E-2B9A-A34F-86BF-8D0696F21023}" type="parTrans" cxnId="{F8762C1F-BE06-8844-9344-960F246CFAAB}">
      <dgm:prSet/>
      <dgm:spPr/>
      <dgm:t>
        <a:bodyPr/>
        <a:lstStyle/>
        <a:p>
          <a:endParaRPr lang="en-US"/>
        </a:p>
      </dgm:t>
    </dgm:pt>
    <dgm:pt modelId="{C33FC0ED-2671-994C-A565-1D1B2D8EB569}" type="sibTrans" cxnId="{F8762C1F-BE06-8844-9344-960F246CFAAB}">
      <dgm:prSet/>
      <dgm:spPr/>
      <dgm:t>
        <a:bodyPr/>
        <a:lstStyle/>
        <a:p>
          <a:endParaRPr lang="en-US"/>
        </a:p>
      </dgm:t>
    </dgm:pt>
    <dgm:pt modelId="{5DA5DB14-FE23-904B-BCAD-79970731337C}">
      <dgm:prSet phldrT="[Text]"/>
      <dgm:spPr/>
      <dgm:t>
        <a:bodyPr/>
        <a:lstStyle/>
        <a:p>
          <a:r>
            <a:rPr lang="ka-GE" dirty="0"/>
            <a:t>სოიოს შროტი</a:t>
          </a:r>
          <a:endParaRPr lang="en-US" dirty="0"/>
        </a:p>
      </dgm:t>
    </dgm:pt>
    <dgm:pt modelId="{97B90F0A-0DA7-E549-B0D3-255E85B41790}" type="parTrans" cxnId="{50C4856C-DCD8-DB4A-82C2-D2EBF4D280E1}">
      <dgm:prSet/>
      <dgm:spPr/>
      <dgm:t>
        <a:bodyPr/>
        <a:lstStyle/>
        <a:p>
          <a:endParaRPr lang="en-US"/>
        </a:p>
      </dgm:t>
    </dgm:pt>
    <dgm:pt modelId="{1A5F554E-343E-3645-8C16-FCF49989F025}" type="sibTrans" cxnId="{50C4856C-DCD8-DB4A-82C2-D2EBF4D280E1}">
      <dgm:prSet/>
      <dgm:spPr/>
      <dgm:t>
        <a:bodyPr/>
        <a:lstStyle/>
        <a:p>
          <a:endParaRPr lang="en-US"/>
        </a:p>
      </dgm:t>
    </dgm:pt>
    <dgm:pt modelId="{F5DDBC54-466A-3448-A104-B8ED351F9390}">
      <dgm:prSet phldrT="[Text]"/>
      <dgm:spPr/>
      <dgm:t>
        <a:bodyPr/>
        <a:lstStyle/>
        <a:p>
          <a:r>
            <a:rPr lang="ka-GE" dirty="0"/>
            <a:t>ტრიტიკალის მარცვალი</a:t>
          </a:r>
          <a:endParaRPr lang="en-US" dirty="0"/>
        </a:p>
      </dgm:t>
    </dgm:pt>
    <dgm:pt modelId="{7AA441FA-38A4-134F-BD96-2630C391C1A2}" type="parTrans" cxnId="{6EA4FEE8-A2DB-B243-8F58-7CECFF2A31EA}">
      <dgm:prSet/>
      <dgm:spPr/>
      <dgm:t>
        <a:bodyPr/>
        <a:lstStyle/>
        <a:p>
          <a:endParaRPr lang="en-US"/>
        </a:p>
      </dgm:t>
    </dgm:pt>
    <dgm:pt modelId="{E5AC9934-6149-3944-A8DC-11FC57637558}" type="sibTrans" cxnId="{6EA4FEE8-A2DB-B243-8F58-7CECFF2A31EA}">
      <dgm:prSet/>
      <dgm:spPr/>
      <dgm:t>
        <a:bodyPr/>
        <a:lstStyle/>
        <a:p>
          <a:endParaRPr lang="en-US"/>
        </a:p>
      </dgm:t>
    </dgm:pt>
    <dgm:pt modelId="{68997001-2B5C-4646-9B0F-6C0608383520}">
      <dgm:prSet/>
      <dgm:spPr/>
      <dgm:t>
        <a:bodyPr/>
        <a:lstStyle/>
        <a:p>
          <a:r>
            <a:rPr lang="ka-GE" dirty="0"/>
            <a:t>კოპტონი</a:t>
          </a:r>
          <a:endParaRPr lang="en-US" dirty="0"/>
        </a:p>
      </dgm:t>
    </dgm:pt>
    <dgm:pt modelId="{8BFF8EBC-ED0A-8949-8584-0D3CDDEB7EDF}" type="parTrans" cxnId="{BC979B13-010A-CC42-9BE4-727DDDF99FAC}">
      <dgm:prSet/>
      <dgm:spPr/>
      <dgm:t>
        <a:bodyPr/>
        <a:lstStyle/>
        <a:p>
          <a:endParaRPr lang="en-US"/>
        </a:p>
      </dgm:t>
    </dgm:pt>
    <dgm:pt modelId="{A035A85E-97C7-2C49-BC1D-4DACC9D51F37}" type="sibTrans" cxnId="{BC979B13-010A-CC42-9BE4-727DDDF99FAC}">
      <dgm:prSet/>
      <dgm:spPr/>
      <dgm:t>
        <a:bodyPr/>
        <a:lstStyle/>
        <a:p>
          <a:endParaRPr lang="en-US"/>
        </a:p>
      </dgm:t>
    </dgm:pt>
    <dgm:pt modelId="{420BEDC1-E84B-8846-BB0F-15E6A69E31CD}" type="pres">
      <dgm:prSet presAssocID="{CFA6A0C9-4543-7E4E-A1F7-D54BD23E0D13}" presName="Name0" presStyleCnt="0">
        <dgm:presLayoutVars>
          <dgm:dir/>
          <dgm:resizeHandles val="exact"/>
        </dgm:presLayoutVars>
      </dgm:prSet>
      <dgm:spPr/>
    </dgm:pt>
    <dgm:pt modelId="{C726778D-9A2A-CA44-8094-16278D1C85ED}" type="pres">
      <dgm:prSet presAssocID="{29CBDBB3-E562-DC49-B1DC-40B4FED266CD}" presName="compNode" presStyleCnt="0"/>
      <dgm:spPr/>
    </dgm:pt>
    <dgm:pt modelId="{4EA53E82-BE42-5D4E-AEB6-CFB64A124AEA}" type="pres">
      <dgm:prSet presAssocID="{29CBDBB3-E562-DC49-B1DC-40B4FED266CD}" presName="pict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6000" b="-16000"/>
          </a:stretch>
        </a:blipFill>
      </dgm:spPr>
    </dgm:pt>
    <dgm:pt modelId="{22CBC5C4-375C-634B-ABE6-88CD8C80C3B0}" type="pres">
      <dgm:prSet presAssocID="{29CBDBB3-E562-DC49-B1DC-40B4FED266CD}" presName="textRect" presStyleLbl="revTx" presStyleIdx="0" presStyleCnt="5">
        <dgm:presLayoutVars>
          <dgm:bulletEnabled val="1"/>
        </dgm:presLayoutVars>
      </dgm:prSet>
      <dgm:spPr/>
    </dgm:pt>
    <dgm:pt modelId="{37D1B999-2277-D642-A1D3-727CCF8FBFF5}" type="pres">
      <dgm:prSet presAssocID="{9697BE4F-EA2A-AC47-8638-73E592DDED94}" presName="sibTrans" presStyleLbl="sibTrans2D1" presStyleIdx="0" presStyleCnt="0"/>
      <dgm:spPr/>
    </dgm:pt>
    <dgm:pt modelId="{384287B4-DB92-564F-9F9E-02EB75C64F14}" type="pres">
      <dgm:prSet presAssocID="{5368C970-2675-5943-B39B-F96C4814123F}" presName="compNode" presStyleCnt="0"/>
      <dgm:spPr/>
    </dgm:pt>
    <dgm:pt modelId="{013A4A5F-1209-1943-944F-852301ACCCB0}" type="pres">
      <dgm:prSet presAssocID="{5368C970-2675-5943-B39B-F96C4814123F}" presName="pictRect" presStyleLbl="node1" presStyleIdx="1" presStyleCnt="5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</dgm:pt>
    <dgm:pt modelId="{94CEF34F-837A-2748-B005-2A3E38C210C5}" type="pres">
      <dgm:prSet presAssocID="{5368C970-2675-5943-B39B-F96C4814123F}" presName="textRect" presStyleLbl="revTx" presStyleIdx="1" presStyleCnt="5">
        <dgm:presLayoutVars>
          <dgm:bulletEnabled val="1"/>
        </dgm:presLayoutVars>
      </dgm:prSet>
      <dgm:spPr/>
    </dgm:pt>
    <dgm:pt modelId="{98580A5F-EBE1-384A-B08A-04AC8A103E10}" type="pres">
      <dgm:prSet presAssocID="{C33FC0ED-2671-994C-A565-1D1B2D8EB569}" presName="sibTrans" presStyleLbl="sibTrans2D1" presStyleIdx="0" presStyleCnt="0"/>
      <dgm:spPr/>
    </dgm:pt>
    <dgm:pt modelId="{A8F496D6-97DE-7C4F-B9DE-C12462E0D1DD}" type="pres">
      <dgm:prSet presAssocID="{5DA5DB14-FE23-904B-BCAD-79970731337C}" presName="compNode" presStyleCnt="0"/>
      <dgm:spPr/>
    </dgm:pt>
    <dgm:pt modelId="{5819535F-2938-5F47-B698-715FF32A78B9}" type="pres">
      <dgm:prSet presAssocID="{5DA5DB14-FE23-904B-BCAD-79970731337C}" presName="pictRect" presStyleLbl="node1" presStyleIdx="2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</dgm:spPr>
    </dgm:pt>
    <dgm:pt modelId="{DB7EF91D-787C-9347-827E-45BA5E2ACA89}" type="pres">
      <dgm:prSet presAssocID="{5DA5DB14-FE23-904B-BCAD-79970731337C}" presName="textRect" presStyleLbl="revTx" presStyleIdx="2" presStyleCnt="5">
        <dgm:presLayoutVars>
          <dgm:bulletEnabled val="1"/>
        </dgm:presLayoutVars>
      </dgm:prSet>
      <dgm:spPr/>
    </dgm:pt>
    <dgm:pt modelId="{A084EEC8-3268-6245-8D8E-32E13776DE7B}" type="pres">
      <dgm:prSet presAssocID="{1A5F554E-343E-3645-8C16-FCF49989F025}" presName="sibTrans" presStyleLbl="sibTrans2D1" presStyleIdx="0" presStyleCnt="0"/>
      <dgm:spPr/>
    </dgm:pt>
    <dgm:pt modelId="{07C30DC4-4A88-5042-A3C6-73C4F96B124A}" type="pres">
      <dgm:prSet presAssocID="{F5DDBC54-466A-3448-A104-B8ED351F9390}" presName="compNode" presStyleCnt="0"/>
      <dgm:spPr/>
    </dgm:pt>
    <dgm:pt modelId="{126A28EF-10DD-C146-A378-0847014156DC}" type="pres">
      <dgm:prSet presAssocID="{F5DDBC54-466A-3448-A104-B8ED351F9390}" presName="pictRect" presStyleLbl="node1" presStyleIdx="3" presStyleCnt="5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</dgm:spPr>
    </dgm:pt>
    <dgm:pt modelId="{D5165C6C-7E23-EB4C-B476-687F54B04A03}" type="pres">
      <dgm:prSet presAssocID="{F5DDBC54-466A-3448-A104-B8ED351F9390}" presName="textRect" presStyleLbl="revTx" presStyleIdx="3" presStyleCnt="5">
        <dgm:presLayoutVars>
          <dgm:bulletEnabled val="1"/>
        </dgm:presLayoutVars>
      </dgm:prSet>
      <dgm:spPr/>
    </dgm:pt>
    <dgm:pt modelId="{08786186-B35C-7243-90DF-CEAF5CB178FF}" type="pres">
      <dgm:prSet presAssocID="{E5AC9934-6149-3944-A8DC-11FC57637558}" presName="sibTrans" presStyleLbl="sibTrans2D1" presStyleIdx="0" presStyleCnt="0"/>
      <dgm:spPr/>
    </dgm:pt>
    <dgm:pt modelId="{DA0EA7F5-E09D-B64F-AF60-A3A105F201EA}" type="pres">
      <dgm:prSet presAssocID="{68997001-2B5C-4646-9B0F-6C0608383520}" presName="compNode" presStyleCnt="0"/>
      <dgm:spPr/>
    </dgm:pt>
    <dgm:pt modelId="{D6BE24B6-6005-C54A-936D-3379EF43B38A}" type="pres">
      <dgm:prSet presAssocID="{68997001-2B5C-4646-9B0F-6C0608383520}" presName="pictRect" presStyleLbl="node1" presStyleIdx="4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" b="-3000"/>
          </a:stretch>
        </a:blipFill>
      </dgm:spPr>
    </dgm:pt>
    <dgm:pt modelId="{7F61582F-F254-664E-AFB0-960B5EADEAC2}" type="pres">
      <dgm:prSet presAssocID="{68997001-2B5C-4646-9B0F-6C0608383520}" presName="textRect" presStyleLbl="revTx" presStyleIdx="4" presStyleCnt="5">
        <dgm:presLayoutVars>
          <dgm:bulletEnabled val="1"/>
        </dgm:presLayoutVars>
      </dgm:prSet>
      <dgm:spPr/>
    </dgm:pt>
  </dgm:ptLst>
  <dgm:cxnLst>
    <dgm:cxn modelId="{013F6602-8C1E-4D44-9C77-C95B319C4B37}" type="presOf" srcId="{9697BE4F-EA2A-AC47-8638-73E592DDED94}" destId="{37D1B999-2277-D642-A1D3-727CCF8FBFF5}" srcOrd="0" destOrd="0" presId="urn:microsoft.com/office/officeart/2005/8/layout/pList1"/>
    <dgm:cxn modelId="{3B9BA40D-1F31-4040-AE13-AC2CB06639F2}" type="presOf" srcId="{F5DDBC54-466A-3448-A104-B8ED351F9390}" destId="{D5165C6C-7E23-EB4C-B476-687F54B04A03}" srcOrd="0" destOrd="0" presId="urn:microsoft.com/office/officeart/2005/8/layout/pList1"/>
    <dgm:cxn modelId="{BC979B13-010A-CC42-9BE4-727DDDF99FAC}" srcId="{CFA6A0C9-4543-7E4E-A1F7-D54BD23E0D13}" destId="{68997001-2B5C-4646-9B0F-6C0608383520}" srcOrd="4" destOrd="0" parTransId="{8BFF8EBC-ED0A-8949-8584-0D3CDDEB7EDF}" sibTransId="{A035A85E-97C7-2C49-BC1D-4DACC9D51F37}"/>
    <dgm:cxn modelId="{F8762C1F-BE06-8844-9344-960F246CFAAB}" srcId="{CFA6A0C9-4543-7E4E-A1F7-D54BD23E0D13}" destId="{5368C970-2675-5943-B39B-F96C4814123F}" srcOrd="1" destOrd="0" parTransId="{16E6546E-2B9A-A34F-86BF-8D0696F21023}" sibTransId="{C33FC0ED-2671-994C-A565-1D1B2D8EB569}"/>
    <dgm:cxn modelId="{C3A9D13B-546B-A246-9E62-1364A2CFDCD0}" type="presOf" srcId="{CFA6A0C9-4543-7E4E-A1F7-D54BD23E0D13}" destId="{420BEDC1-E84B-8846-BB0F-15E6A69E31CD}" srcOrd="0" destOrd="0" presId="urn:microsoft.com/office/officeart/2005/8/layout/pList1"/>
    <dgm:cxn modelId="{ACD6E34C-37DE-9147-AF2E-BA7422A6280E}" type="presOf" srcId="{5368C970-2675-5943-B39B-F96C4814123F}" destId="{94CEF34F-837A-2748-B005-2A3E38C210C5}" srcOrd="0" destOrd="0" presId="urn:microsoft.com/office/officeart/2005/8/layout/pList1"/>
    <dgm:cxn modelId="{C7A17764-E73C-244F-81C8-BD9ACB2C8E0C}" type="presOf" srcId="{C33FC0ED-2671-994C-A565-1D1B2D8EB569}" destId="{98580A5F-EBE1-384A-B08A-04AC8A103E10}" srcOrd="0" destOrd="0" presId="urn:microsoft.com/office/officeart/2005/8/layout/pList1"/>
    <dgm:cxn modelId="{50C4856C-DCD8-DB4A-82C2-D2EBF4D280E1}" srcId="{CFA6A0C9-4543-7E4E-A1F7-D54BD23E0D13}" destId="{5DA5DB14-FE23-904B-BCAD-79970731337C}" srcOrd="2" destOrd="0" parTransId="{97B90F0A-0DA7-E549-B0D3-255E85B41790}" sibTransId="{1A5F554E-343E-3645-8C16-FCF49989F025}"/>
    <dgm:cxn modelId="{EE879E7D-7CDD-FD47-A473-A441B7CDE187}" type="presOf" srcId="{1A5F554E-343E-3645-8C16-FCF49989F025}" destId="{A084EEC8-3268-6245-8D8E-32E13776DE7B}" srcOrd="0" destOrd="0" presId="urn:microsoft.com/office/officeart/2005/8/layout/pList1"/>
    <dgm:cxn modelId="{0FA23B91-6938-DC44-82A8-6F4647378418}" type="presOf" srcId="{68997001-2B5C-4646-9B0F-6C0608383520}" destId="{7F61582F-F254-664E-AFB0-960B5EADEAC2}" srcOrd="0" destOrd="0" presId="urn:microsoft.com/office/officeart/2005/8/layout/pList1"/>
    <dgm:cxn modelId="{C8D7A4A9-1791-CE41-BC05-BB366807E225}" srcId="{CFA6A0C9-4543-7E4E-A1F7-D54BD23E0D13}" destId="{29CBDBB3-E562-DC49-B1DC-40B4FED266CD}" srcOrd="0" destOrd="0" parTransId="{3B434BA8-89DD-8C41-B4C5-03C7BCF97A90}" sibTransId="{9697BE4F-EA2A-AC47-8638-73E592DDED94}"/>
    <dgm:cxn modelId="{A79026AD-7D48-0F41-A00F-CE6A798661CF}" type="presOf" srcId="{E5AC9934-6149-3944-A8DC-11FC57637558}" destId="{08786186-B35C-7243-90DF-CEAF5CB178FF}" srcOrd="0" destOrd="0" presId="urn:microsoft.com/office/officeart/2005/8/layout/pList1"/>
    <dgm:cxn modelId="{D18843DB-4081-A243-AE8E-DF027C3BDDA4}" type="presOf" srcId="{5DA5DB14-FE23-904B-BCAD-79970731337C}" destId="{DB7EF91D-787C-9347-827E-45BA5E2ACA89}" srcOrd="0" destOrd="0" presId="urn:microsoft.com/office/officeart/2005/8/layout/pList1"/>
    <dgm:cxn modelId="{6EA4FEE8-A2DB-B243-8F58-7CECFF2A31EA}" srcId="{CFA6A0C9-4543-7E4E-A1F7-D54BD23E0D13}" destId="{F5DDBC54-466A-3448-A104-B8ED351F9390}" srcOrd="3" destOrd="0" parTransId="{7AA441FA-38A4-134F-BD96-2630C391C1A2}" sibTransId="{E5AC9934-6149-3944-A8DC-11FC57637558}"/>
    <dgm:cxn modelId="{465600FE-EDCC-6D41-9EB1-C573B7D2576A}" type="presOf" srcId="{29CBDBB3-E562-DC49-B1DC-40B4FED266CD}" destId="{22CBC5C4-375C-634B-ABE6-88CD8C80C3B0}" srcOrd="0" destOrd="0" presId="urn:microsoft.com/office/officeart/2005/8/layout/pList1"/>
    <dgm:cxn modelId="{C38D9DC2-7698-184C-A150-5B71BF1FD7D4}" type="presParOf" srcId="{420BEDC1-E84B-8846-BB0F-15E6A69E31CD}" destId="{C726778D-9A2A-CA44-8094-16278D1C85ED}" srcOrd="0" destOrd="0" presId="urn:microsoft.com/office/officeart/2005/8/layout/pList1"/>
    <dgm:cxn modelId="{4B35DC99-14ED-A24B-B1C1-04DE763402F0}" type="presParOf" srcId="{C726778D-9A2A-CA44-8094-16278D1C85ED}" destId="{4EA53E82-BE42-5D4E-AEB6-CFB64A124AEA}" srcOrd="0" destOrd="0" presId="urn:microsoft.com/office/officeart/2005/8/layout/pList1"/>
    <dgm:cxn modelId="{A064AE54-5F00-204C-A5D0-F83C8CF6BE97}" type="presParOf" srcId="{C726778D-9A2A-CA44-8094-16278D1C85ED}" destId="{22CBC5C4-375C-634B-ABE6-88CD8C80C3B0}" srcOrd="1" destOrd="0" presId="urn:microsoft.com/office/officeart/2005/8/layout/pList1"/>
    <dgm:cxn modelId="{D86337F9-31C6-A94F-AE68-46E23273058D}" type="presParOf" srcId="{420BEDC1-E84B-8846-BB0F-15E6A69E31CD}" destId="{37D1B999-2277-D642-A1D3-727CCF8FBFF5}" srcOrd="1" destOrd="0" presId="urn:microsoft.com/office/officeart/2005/8/layout/pList1"/>
    <dgm:cxn modelId="{C4788FC3-C590-B24D-914D-4F0E1C608B81}" type="presParOf" srcId="{420BEDC1-E84B-8846-BB0F-15E6A69E31CD}" destId="{384287B4-DB92-564F-9F9E-02EB75C64F14}" srcOrd="2" destOrd="0" presId="urn:microsoft.com/office/officeart/2005/8/layout/pList1"/>
    <dgm:cxn modelId="{AC185F01-9E9A-BC45-AEF0-EF33F4A553C7}" type="presParOf" srcId="{384287B4-DB92-564F-9F9E-02EB75C64F14}" destId="{013A4A5F-1209-1943-944F-852301ACCCB0}" srcOrd="0" destOrd="0" presId="urn:microsoft.com/office/officeart/2005/8/layout/pList1"/>
    <dgm:cxn modelId="{188850D0-C653-3A46-9AC5-748BEA5D4059}" type="presParOf" srcId="{384287B4-DB92-564F-9F9E-02EB75C64F14}" destId="{94CEF34F-837A-2748-B005-2A3E38C210C5}" srcOrd="1" destOrd="0" presId="urn:microsoft.com/office/officeart/2005/8/layout/pList1"/>
    <dgm:cxn modelId="{B14708BD-2DAA-114E-9A0B-E066B4F7BDA2}" type="presParOf" srcId="{420BEDC1-E84B-8846-BB0F-15E6A69E31CD}" destId="{98580A5F-EBE1-384A-B08A-04AC8A103E10}" srcOrd="3" destOrd="0" presId="urn:microsoft.com/office/officeart/2005/8/layout/pList1"/>
    <dgm:cxn modelId="{3BD55E5B-BF89-9E41-9365-0DFAB85985AD}" type="presParOf" srcId="{420BEDC1-E84B-8846-BB0F-15E6A69E31CD}" destId="{A8F496D6-97DE-7C4F-B9DE-C12462E0D1DD}" srcOrd="4" destOrd="0" presId="urn:microsoft.com/office/officeart/2005/8/layout/pList1"/>
    <dgm:cxn modelId="{978F3EDC-E7E7-DE42-8796-BDD66A8E05EF}" type="presParOf" srcId="{A8F496D6-97DE-7C4F-B9DE-C12462E0D1DD}" destId="{5819535F-2938-5F47-B698-715FF32A78B9}" srcOrd="0" destOrd="0" presId="urn:microsoft.com/office/officeart/2005/8/layout/pList1"/>
    <dgm:cxn modelId="{4C3472C8-8114-7348-925C-84CFA5BFFB6E}" type="presParOf" srcId="{A8F496D6-97DE-7C4F-B9DE-C12462E0D1DD}" destId="{DB7EF91D-787C-9347-827E-45BA5E2ACA89}" srcOrd="1" destOrd="0" presId="urn:microsoft.com/office/officeart/2005/8/layout/pList1"/>
    <dgm:cxn modelId="{7E5B9BE2-AA4B-7040-877F-F370ABDB5058}" type="presParOf" srcId="{420BEDC1-E84B-8846-BB0F-15E6A69E31CD}" destId="{A084EEC8-3268-6245-8D8E-32E13776DE7B}" srcOrd="5" destOrd="0" presId="urn:microsoft.com/office/officeart/2005/8/layout/pList1"/>
    <dgm:cxn modelId="{AD43CE13-0C5A-F549-8DE9-5DA4E3179E27}" type="presParOf" srcId="{420BEDC1-E84B-8846-BB0F-15E6A69E31CD}" destId="{07C30DC4-4A88-5042-A3C6-73C4F96B124A}" srcOrd="6" destOrd="0" presId="urn:microsoft.com/office/officeart/2005/8/layout/pList1"/>
    <dgm:cxn modelId="{50AF3F81-90EC-554E-8263-E4481784187C}" type="presParOf" srcId="{07C30DC4-4A88-5042-A3C6-73C4F96B124A}" destId="{126A28EF-10DD-C146-A378-0847014156DC}" srcOrd="0" destOrd="0" presId="urn:microsoft.com/office/officeart/2005/8/layout/pList1"/>
    <dgm:cxn modelId="{7B05693D-5672-2E4F-A9C5-00014CDC6D6D}" type="presParOf" srcId="{07C30DC4-4A88-5042-A3C6-73C4F96B124A}" destId="{D5165C6C-7E23-EB4C-B476-687F54B04A03}" srcOrd="1" destOrd="0" presId="urn:microsoft.com/office/officeart/2005/8/layout/pList1"/>
    <dgm:cxn modelId="{35248743-96CB-E547-9AF2-BFF4845041A4}" type="presParOf" srcId="{420BEDC1-E84B-8846-BB0F-15E6A69E31CD}" destId="{08786186-B35C-7243-90DF-CEAF5CB178FF}" srcOrd="7" destOrd="0" presId="urn:microsoft.com/office/officeart/2005/8/layout/pList1"/>
    <dgm:cxn modelId="{8700002F-743C-9946-B4AE-07A0869FC8F4}" type="presParOf" srcId="{420BEDC1-E84B-8846-BB0F-15E6A69E31CD}" destId="{DA0EA7F5-E09D-B64F-AF60-A3A105F201EA}" srcOrd="8" destOrd="0" presId="urn:microsoft.com/office/officeart/2005/8/layout/pList1"/>
    <dgm:cxn modelId="{53A1FAEA-9382-2044-AF43-19A8EBE002BA}" type="presParOf" srcId="{DA0EA7F5-E09D-B64F-AF60-A3A105F201EA}" destId="{D6BE24B6-6005-C54A-936D-3379EF43B38A}" srcOrd="0" destOrd="0" presId="urn:microsoft.com/office/officeart/2005/8/layout/pList1"/>
    <dgm:cxn modelId="{5FDF9006-C16C-0C49-B56F-1B854334F9F4}" type="presParOf" srcId="{DA0EA7F5-E09D-B64F-AF60-A3A105F201EA}" destId="{7F61582F-F254-664E-AFB0-960B5EADEAC2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6130E1-C869-4F43-B352-7FC30FC04F96}">
      <dsp:nvSpPr>
        <dsp:cNvPr id="0" name=""/>
        <dsp:cNvSpPr/>
      </dsp:nvSpPr>
      <dsp:spPr>
        <a:xfrm>
          <a:off x="160287" y="1204"/>
          <a:ext cx="2439756" cy="1680991"/>
        </a:xfrm>
        <a:prstGeom prst="round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2189577-3677-654F-844B-CAA645F358D8}">
      <dsp:nvSpPr>
        <dsp:cNvPr id="0" name=""/>
        <dsp:cNvSpPr/>
      </dsp:nvSpPr>
      <dsp:spPr>
        <a:xfrm>
          <a:off x="160287" y="1682196"/>
          <a:ext cx="2439756" cy="9051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808" tIns="241808" rIns="241808" bIns="0" numCol="1" spcCol="1270" anchor="t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a-GE" sz="3400" kern="1200" dirty="0"/>
            <a:t>სიმინდი</a:t>
          </a:r>
          <a:endParaRPr lang="en-US" sz="3400" kern="1200" dirty="0"/>
        </a:p>
      </dsp:txBody>
      <dsp:txXfrm>
        <a:off x="160287" y="1682196"/>
        <a:ext cx="2439756" cy="905149"/>
      </dsp:txXfrm>
    </dsp:sp>
    <dsp:sp modelId="{15FB9E79-55CD-6D4D-A44D-EDDAB9336CC1}">
      <dsp:nvSpPr>
        <dsp:cNvPr id="0" name=""/>
        <dsp:cNvSpPr/>
      </dsp:nvSpPr>
      <dsp:spPr>
        <a:xfrm>
          <a:off x="2844121" y="1204"/>
          <a:ext cx="2439756" cy="1680991"/>
        </a:xfrm>
        <a:prstGeom prst="round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000" b="-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5DEA985-4C83-EC48-A899-816A863BD995}">
      <dsp:nvSpPr>
        <dsp:cNvPr id="0" name=""/>
        <dsp:cNvSpPr/>
      </dsp:nvSpPr>
      <dsp:spPr>
        <a:xfrm>
          <a:off x="2844121" y="1682196"/>
          <a:ext cx="2439756" cy="9051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808" tIns="241808" rIns="241808" bIns="0" numCol="1" spcCol="1270" anchor="t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a-GE" sz="3400" kern="1200" dirty="0"/>
            <a:t>ქერი</a:t>
          </a:r>
          <a:endParaRPr lang="en-US" sz="3400" kern="1200" dirty="0"/>
        </a:p>
      </dsp:txBody>
      <dsp:txXfrm>
        <a:off x="2844121" y="1682196"/>
        <a:ext cx="2439756" cy="905149"/>
      </dsp:txXfrm>
    </dsp:sp>
    <dsp:sp modelId="{1020A328-9556-164C-BCEA-9A23E264DCA9}">
      <dsp:nvSpPr>
        <dsp:cNvPr id="0" name=""/>
        <dsp:cNvSpPr/>
      </dsp:nvSpPr>
      <dsp:spPr>
        <a:xfrm>
          <a:off x="5527956" y="1204"/>
          <a:ext cx="2439756" cy="1680991"/>
        </a:xfrm>
        <a:prstGeom prst="round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7D392C6-313E-EE4C-AB88-2F8B72ADB6F6}">
      <dsp:nvSpPr>
        <dsp:cNvPr id="0" name=""/>
        <dsp:cNvSpPr/>
      </dsp:nvSpPr>
      <dsp:spPr>
        <a:xfrm>
          <a:off x="5527956" y="1682196"/>
          <a:ext cx="2439756" cy="9051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808" tIns="241808" rIns="241808" bIns="0" numCol="1" spcCol="1270" anchor="t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a-GE" sz="3400" kern="1200" dirty="0"/>
            <a:t>შვრია</a:t>
          </a:r>
          <a:endParaRPr lang="en-US" sz="3400" kern="1200" dirty="0"/>
        </a:p>
      </dsp:txBody>
      <dsp:txXfrm>
        <a:off x="5527956" y="1682196"/>
        <a:ext cx="2439756" cy="905149"/>
      </dsp:txXfrm>
    </dsp:sp>
    <dsp:sp modelId="{CEFF2E5F-FA68-5445-9469-E13D7CDE8122}">
      <dsp:nvSpPr>
        <dsp:cNvPr id="0" name=""/>
        <dsp:cNvSpPr/>
      </dsp:nvSpPr>
      <dsp:spPr>
        <a:xfrm>
          <a:off x="2844121" y="2831321"/>
          <a:ext cx="2439756" cy="1680991"/>
        </a:xfrm>
        <a:prstGeom prst="round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C454CA6-1F20-D348-B451-56BBC4E873BA}">
      <dsp:nvSpPr>
        <dsp:cNvPr id="0" name=""/>
        <dsp:cNvSpPr/>
      </dsp:nvSpPr>
      <dsp:spPr>
        <a:xfrm>
          <a:off x="2844121" y="4512313"/>
          <a:ext cx="2439756" cy="9051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808" tIns="241808" rIns="241808" bIns="0" numCol="1" spcCol="1270" anchor="t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a-GE" sz="3400" kern="1200" dirty="0"/>
            <a:t>ხორბალი</a:t>
          </a:r>
          <a:endParaRPr lang="en-US" sz="3400" kern="1200" dirty="0"/>
        </a:p>
      </dsp:txBody>
      <dsp:txXfrm>
        <a:off x="2844121" y="4512313"/>
        <a:ext cx="2439756" cy="90514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A53E82-BE42-5D4E-AEB6-CFB64A124AEA}">
      <dsp:nvSpPr>
        <dsp:cNvPr id="0" name=""/>
        <dsp:cNvSpPr/>
      </dsp:nvSpPr>
      <dsp:spPr>
        <a:xfrm>
          <a:off x="1047942" y="2271"/>
          <a:ext cx="1958015" cy="1349072"/>
        </a:xfrm>
        <a:prstGeom prst="round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6000" b="-16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2CBC5C4-375C-634B-ABE6-88CD8C80C3B0}">
      <dsp:nvSpPr>
        <dsp:cNvPr id="0" name=""/>
        <dsp:cNvSpPr/>
      </dsp:nvSpPr>
      <dsp:spPr>
        <a:xfrm>
          <a:off x="1047942" y="1351344"/>
          <a:ext cx="1958015" cy="7264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135128" rIns="135128" bIns="0" numCol="1" spcCol="1270" anchor="t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a-GE" sz="1900" kern="1200" dirty="0"/>
            <a:t>მზესუმზირის შროტი</a:t>
          </a:r>
          <a:endParaRPr lang="en-US" sz="1900" kern="1200" dirty="0"/>
        </a:p>
      </dsp:txBody>
      <dsp:txXfrm>
        <a:off x="1047942" y="1351344"/>
        <a:ext cx="1958015" cy="726423"/>
      </dsp:txXfrm>
    </dsp:sp>
    <dsp:sp modelId="{013A4A5F-1209-1943-944F-852301ACCCB0}">
      <dsp:nvSpPr>
        <dsp:cNvPr id="0" name=""/>
        <dsp:cNvSpPr/>
      </dsp:nvSpPr>
      <dsp:spPr>
        <a:xfrm>
          <a:off x="3201842" y="2271"/>
          <a:ext cx="1958015" cy="1349072"/>
        </a:xfrm>
        <a:prstGeom prst="round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4CEF34F-837A-2748-B005-2A3E38C210C5}">
      <dsp:nvSpPr>
        <dsp:cNvPr id="0" name=""/>
        <dsp:cNvSpPr/>
      </dsp:nvSpPr>
      <dsp:spPr>
        <a:xfrm>
          <a:off x="3201842" y="1351344"/>
          <a:ext cx="1958015" cy="7264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135128" rIns="135128" bIns="0" numCol="1" spcCol="1270" anchor="t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a-GE" sz="1900" kern="1200" dirty="0"/>
            <a:t>რაფსის შროტი</a:t>
          </a:r>
          <a:endParaRPr lang="en-US" sz="1900" kern="1200" dirty="0"/>
        </a:p>
      </dsp:txBody>
      <dsp:txXfrm>
        <a:off x="3201842" y="1351344"/>
        <a:ext cx="1958015" cy="726423"/>
      </dsp:txXfrm>
    </dsp:sp>
    <dsp:sp modelId="{5819535F-2938-5F47-B698-715FF32A78B9}">
      <dsp:nvSpPr>
        <dsp:cNvPr id="0" name=""/>
        <dsp:cNvSpPr/>
      </dsp:nvSpPr>
      <dsp:spPr>
        <a:xfrm>
          <a:off x="5355741" y="2271"/>
          <a:ext cx="1958015" cy="1349072"/>
        </a:xfrm>
        <a:prstGeom prst="round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B7EF91D-787C-9347-827E-45BA5E2ACA89}">
      <dsp:nvSpPr>
        <dsp:cNvPr id="0" name=""/>
        <dsp:cNvSpPr/>
      </dsp:nvSpPr>
      <dsp:spPr>
        <a:xfrm>
          <a:off x="5355741" y="1351344"/>
          <a:ext cx="1958015" cy="7264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135128" rIns="135128" bIns="0" numCol="1" spcCol="1270" anchor="t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a-GE" sz="1900" kern="1200" dirty="0"/>
            <a:t>სოიოს შროტი</a:t>
          </a:r>
          <a:endParaRPr lang="en-US" sz="1900" kern="1200" dirty="0"/>
        </a:p>
      </dsp:txBody>
      <dsp:txXfrm>
        <a:off x="5355741" y="1351344"/>
        <a:ext cx="1958015" cy="726423"/>
      </dsp:txXfrm>
    </dsp:sp>
    <dsp:sp modelId="{126A28EF-10DD-C146-A378-0847014156DC}">
      <dsp:nvSpPr>
        <dsp:cNvPr id="0" name=""/>
        <dsp:cNvSpPr/>
      </dsp:nvSpPr>
      <dsp:spPr>
        <a:xfrm>
          <a:off x="7509641" y="2271"/>
          <a:ext cx="1958015" cy="1349072"/>
        </a:xfrm>
        <a:prstGeom prst="round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5165C6C-7E23-EB4C-B476-687F54B04A03}">
      <dsp:nvSpPr>
        <dsp:cNvPr id="0" name=""/>
        <dsp:cNvSpPr/>
      </dsp:nvSpPr>
      <dsp:spPr>
        <a:xfrm>
          <a:off x="7509641" y="1351344"/>
          <a:ext cx="1958015" cy="7264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135128" rIns="135128" bIns="0" numCol="1" spcCol="1270" anchor="t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a-GE" sz="1900" kern="1200" dirty="0"/>
            <a:t>ტრიტიკალის მარცვალი</a:t>
          </a:r>
          <a:endParaRPr lang="en-US" sz="1900" kern="1200" dirty="0"/>
        </a:p>
      </dsp:txBody>
      <dsp:txXfrm>
        <a:off x="7509641" y="1351344"/>
        <a:ext cx="1958015" cy="726423"/>
      </dsp:txXfrm>
    </dsp:sp>
    <dsp:sp modelId="{D6BE24B6-6005-C54A-936D-3379EF43B38A}">
      <dsp:nvSpPr>
        <dsp:cNvPr id="0" name=""/>
        <dsp:cNvSpPr/>
      </dsp:nvSpPr>
      <dsp:spPr>
        <a:xfrm>
          <a:off x="4278792" y="2273569"/>
          <a:ext cx="1958015" cy="1349072"/>
        </a:xfrm>
        <a:prstGeom prst="round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" b="-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F61582F-F254-664E-AFB0-960B5EADEAC2}">
      <dsp:nvSpPr>
        <dsp:cNvPr id="0" name=""/>
        <dsp:cNvSpPr/>
      </dsp:nvSpPr>
      <dsp:spPr>
        <a:xfrm>
          <a:off x="4278792" y="3622642"/>
          <a:ext cx="1958015" cy="7264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135128" rIns="135128" bIns="0" numCol="1" spcCol="1270" anchor="t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a-GE" sz="1900" kern="1200" dirty="0"/>
            <a:t>კოპტონი</a:t>
          </a:r>
          <a:endParaRPr lang="en-US" sz="1900" kern="1200" dirty="0"/>
        </a:p>
      </dsp:txBody>
      <dsp:txXfrm>
        <a:off x="4278792" y="3622642"/>
        <a:ext cx="1958015" cy="72642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F1ADD0-A428-1F40-8D4E-DB370D9B3484}" type="datetimeFigureOut">
              <a:rPr lang="en-GE" smtClean="0"/>
              <a:t>7/8/23</a:t>
            </a:fld>
            <a:endParaRPr lang="en-G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F7EC27-1CD7-F843-A69F-7DDAD1AD568C}" type="slidenum">
              <a:rPr lang="en-GE" smtClean="0"/>
              <a:t>‹#›</a:t>
            </a:fld>
            <a:endParaRPr lang="en-GE"/>
          </a:p>
        </p:txBody>
      </p:sp>
    </p:spTree>
    <p:extLst>
      <p:ext uri="{BB962C8B-B14F-4D97-AF65-F5344CB8AC3E}">
        <p14:creationId xmlns:p14="http://schemas.microsoft.com/office/powerpoint/2010/main" val="20261776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D7870D-4C8B-73D2-8F37-4974CCB735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7E8CF3B-79DF-C044-E9B0-1F955B14C7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8E6182-FC42-1193-0415-7ECB4F899D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C5A6C-721D-1040-8EDB-3CA463A24632}" type="datetimeFigureOut">
              <a:rPr lang="en-GE" smtClean="0"/>
              <a:t>7/8/23</a:t>
            </a:fld>
            <a:endParaRPr lang="en-G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6EEDFF-4ADD-9E4B-EF40-60322BE07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CA933D-84D9-D9FB-FE31-A96743162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8E73D-555E-7D46-B01E-7717201D5A20}" type="slidenum">
              <a:rPr lang="en-GE" smtClean="0"/>
              <a:t>‹#›</a:t>
            </a:fld>
            <a:endParaRPr lang="en-GE"/>
          </a:p>
        </p:txBody>
      </p:sp>
    </p:spTree>
    <p:extLst>
      <p:ext uri="{BB962C8B-B14F-4D97-AF65-F5344CB8AC3E}">
        <p14:creationId xmlns:p14="http://schemas.microsoft.com/office/powerpoint/2010/main" val="33067697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7F8879-A98A-B5DE-DDC4-C972B4D11D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EDE4E23-7081-2925-5643-53B399E0B0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CE12FF-C33F-D1B3-744C-13BB675524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C5A6C-721D-1040-8EDB-3CA463A24632}" type="datetimeFigureOut">
              <a:rPr lang="en-GE" smtClean="0"/>
              <a:t>7/8/23</a:t>
            </a:fld>
            <a:endParaRPr lang="en-G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517CFD-7615-721F-77DD-277152E419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B79213-81B2-869D-5E19-536F4702A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8E73D-555E-7D46-B01E-7717201D5A20}" type="slidenum">
              <a:rPr lang="en-GE" smtClean="0"/>
              <a:t>‹#›</a:t>
            </a:fld>
            <a:endParaRPr lang="en-GE"/>
          </a:p>
        </p:txBody>
      </p:sp>
    </p:spTree>
    <p:extLst>
      <p:ext uri="{BB962C8B-B14F-4D97-AF65-F5344CB8AC3E}">
        <p14:creationId xmlns:p14="http://schemas.microsoft.com/office/powerpoint/2010/main" val="17932344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72DA53B-7B85-B15C-7D33-7890DFF2345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870FCA-9DC2-EE69-92FB-129DF89D2F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E163AC-5D57-F707-45E3-143239295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C5A6C-721D-1040-8EDB-3CA463A24632}" type="datetimeFigureOut">
              <a:rPr lang="en-GE" smtClean="0"/>
              <a:t>7/8/23</a:t>
            </a:fld>
            <a:endParaRPr lang="en-G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F8021B-9259-1915-8ABC-1EF2A6D87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FF7086-7024-7085-17EB-1D990D31B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8E73D-555E-7D46-B01E-7717201D5A20}" type="slidenum">
              <a:rPr lang="en-GE" smtClean="0"/>
              <a:t>‹#›</a:t>
            </a:fld>
            <a:endParaRPr lang="en-GE"/>
          </a:p>
        </p:txBody>
      </p:sp>
    </p:spTree>
    <p:extLst>
      <p:ext uri="{BB962C8B-B14F-4D97-AF65-F5344CB8AC3E}">
        <p14:creationId xmlns:p14="http://schemas.microsoft.com/office/powerpoint/2010/main" val="38844798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0E55EB-7345-0C18-0821-301EB569F6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4A49E5-D73C-7502-C9EF-955A4FB0CC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300F9C-D609-CBED-65E5-09201D8AD9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C5A6C-721D-1040-8EDB-3CA463A24632}" type="datetimeFigureOut">
              <a:rPr lang="en-GE" smtClean="0"/>
              <a:t>7/8/23</a:t>
            </a:fld>
            <a:endParaRPr lang="en-G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FE0E3A-D231-35CF-030B-50FEA4AD20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83CA3D-99FA-55B9-CB48-C1C0DFCF2F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8E73D-555E-7D46-B01E-7717201D5A20}" type="slidenum">
              <a:rPr lang="en-GE" smtClean="0"/>
              <a:t>‹#›</a:t>
            </a:fld>
            <a:endParaRPr lang="en-GE"/>
          </a:p>
        </p:txBody>
      </p:sp>
    </p:spTree>
    <p:extLst>
      <p:ext uri="{BB962C8B-B14F-4D97-AF65-F5344CB8AC3E}">
        <p14:creationId xmlns:p14="http://schemas.microsoft.com/office/powerpoint/2010/main" val="36298611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AE1825-8789-06BD-1DE8-EB514505C0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BE2B46-38D4-37AC-8086-061BC379B3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F2D373-BB64-4537-FD9F-DCCC48C901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C5A6C-721D-1040-8EDB-3CA463A24632}" type="datetimeFigureOut">
              <a:rPr lang="en-GE" smtClean="0"/>
              <a:t>7/8/23</a:t>
            </a:fld>
            <a:endParaRPr lang="en-G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B1096F-FBD3-051E-7875-4F00F2B35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18DC8C-0FBF-4433-F5DE-837BCA43D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8E73D-555E-7D46-B01E-7717201D5A20}" type="slidenum">
              <a:rPr lang="en-GE" smtClean="0"/>
              <a:t>‹#›</a:t>
            </a:fld>
            <a:endParaRPr lang="en-GE"/>
          </a:p>
        </p:txBody>
      </p:sp>
    </p:spTree>
    <p:extLst>
      <p:ext uri="{BB962C8B-B14F-4D97-AF65-F5344CB8AC3E}">
        <p14:creationId xmlns:p14="http://schemas.microsoft.com/office/powerpoint/2010/main" val="23709516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803661-A81B-DCB7-7AC7-066BE0073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6CEB90-7E3B-234E-A1D9-63A2589A1A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D9EC3E-40E2-93CB-80B3-1DDEAE6FAC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CF1A3F-69C0-401A-5A67-6CBF597F2A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C5A6C-721D-1040-8EDB-3CA463A24632}" type="datetimeFigureOut">
              <a:rPr lang="en-GE" smtClean="0"/>
              <a:t>7/8/23</a:t>
            </a:fld>
            <a:endParaRPr lang="en-G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D48189-9EF0-5424-9A96-3E0F0E6292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D45826-E659-A152-F426-98B2EE11F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8E73D-555E-7D46-B01E-7717201D5A20}" type="slidenum">
              <a:rPr lang="en-GE" smtClean="0"/>
              <a:t>‹#›</a:t>
            </a:fld>
            <a:endParaRPr lang="en-GE"/>
          </a:p>
        </p:txBody>
      </p:sp>
    </p:spTree>
    <p:extLst>
      <p:ext uri="{BB962C8B-B14F-4D97-AF65-F5344CB8AC3E}">
        <p14:creationId xmlns:p14="http://schemas.microsoft.com/office/powerpoint/2010/main" val="22099172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8A15CA-D43A-3EEA-9BCD-F368CBAFF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B33A23-EB7D-C20B-65E7-C588191C72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CE2C96-FA60-E9CE-54DD-9E5982F065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E697B4F-6A80-FE4F-93A6-881438A76EE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DE5040B-4607-873A-A7F2-A28F61B050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2598B21-264F-1363-DF1F-A0A8EB4D50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C5A6C-721D-1040-8EDB-3CA463A24632}" type="datetimeFigureOut">
              <a:rPr lang="en-GE" smtClean="0"/>
              <a:t>7/8/23</a:t>
            </a:fld>
            <a:endParaRPr lang="en-G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B2F76A9-834D-07E4-D5E0-489857B75D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6C6DEB8-B91C-D51C-FB73-9E8E180A1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8E73D-555E-7D46-B01E-7717201D5A20}" type="slidenum">
              <a:rPr lang="en-GE" smtClean="0"/>
              <a:t>‹#›</a:t>
            </a:fld>
            <a:endParaRPr lang="en-GE"/>
          </a:p>
        </p:txBody>
      </p:sp>
    </p:spTree>
    <p:extLst>
      <p:ext uri="{BB962C8B-B14F-4D97-AF65-F5344CB8AC3E}">
        <p14:creationId xmlns:p14="http://schemas.microsoft.com/office/powerpoint/2010/main" val="13267634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F152BF-F9FA-CD75-95CF-3B62B22F44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3C13D17-3E98-1247-0FB8-ADB7CCA9A1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C5A6C-721D-1040-8EDB-3CA463A24632}" type="datetimeFigureOut">
              <a:rPr lang="en-GE" smtClean="0"/>
              <a:t>7/8/23</a:t>
            </a:fld>
            <a:endParaRPr lang="en-G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1D85EB4-777B-19BF-F363-514D750B7A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E0AA87-0070-A9C4-AE61-11156834AD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8E73D-555E-7D46-B01E-7717201D5A20}" type="slidenum">
              <a:rPr lang="en-GE" smtClean="0"/>
              <a:t>‹#›</a:t>
            </a:fld>
            <a:endParaRPr lang="en-GE"/>
          </a:p>
        </p:txBody>
      </p:sp>
    </p:spTree>
    <p:extLst>
      <p:ext uri="{BB962C8B-B14F-4D97-AF65-F5344CB8AC3E}">
        <p14:creationId xmlns:p14="http://schemas.microsoft.com/office/powerpoint/2010/main" val="13036453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6E14AB4-5899-DA6D-A786-E3685EA87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C5A6C-721D-1040-8EDB-3CA463A24632}" type="datetimeFigureOut">
              <a:rPr lang="en-GE" smtClean="0"/>
              <a:t>7/8/23</a:t>
            </a:fld>
            <a:endParaRPr lang="en-G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ABA6266-CB45-2C2A-6191-7C07EC10E8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DC08E8-BDE5-FB94-A959-73CE15AAE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8E73D-555E-7D46-B01E-7717201D5A20}" type="slidenum">
              <a:rPr lang="en-GE" smtClean="0"/>
              <a:t>‹#›</a:t>
            </a:fld>
            <a:endParaRPr lang="en-GE"/>
          </a:p>
        </p:txBody>
      </p:sp>
    </p:spTree>
    <p:extLst>
      <p:ext uri="{BB962C8B-B14F-4D97-AF65-F5344CB8AC3E}">
        <p14:creationId xmlns:p14="http://schemas.microsoft.com/office/powerpoint/2010/main" val="33184844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136592-DC45-DC9D-057A-633D8C64B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DFC422-ACF2-7BAB-FEA9-83CE700CB2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351E11-DF24-1D49-F811-747616F11F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582527-E09B-A2BE-ADAF-A660C83925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C5A6C-721D-1040-8EDB-3CA463A24632}" type="datetimeFigureOut">
              <a:rPr lang="en-GE" smtClean="0"/>
              <a:t>7/8/23</a:t>
            </a:fld>
            <a:endParaRPr lang="en-G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1E58F4-785D-F5B5-17B8-76958C833E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F6A4A4-F85A-362D-96D5-E8FC157723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8E73D-555E-7D46-B01E-7717201D5A20}" type="slidenum">
              <a:rPr lang="en-GE" smtClean="0"/>
              <a:t>‹#›</a:t>
            </a:fld>
            <a:endParaRPr lang="en-GE"/>
          </a:p>
        </p:txBody>
      </p:sp>
    </p:spTree>
    <p:extLst>
      <p:ext uri="{BB962C8B-B14F-4D97-AF65-F5344CB8AC3E}">
        <p14:creationId xmlns:p14="http://schemas.microsoft.com/office/powerpoint/2010/main" val="2109889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3C7DE9-2509-A316-5E76-35EAA98020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D612E30-717C-C9F7-69F5-BC8D1A3836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E53F21-FBAA-9794-B829-26BE228815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8F42AA-9A3A-3ECE-7687-2DA8E7A647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C5A6C-721D-1040-8EDB-3CA463A24632}" type="datetimeFigureOut">
              <a:rPr lang="en-GE" smtClean="0"/>
              <a:t>7/8/23</a:t>
            </a:fld>
            <a:endParaRPr lang="en-G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FA58FC-74F7-D22E-0F8A-7D670CEC94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DEDE63-6D5F-6641-5F32-767718D0A2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8E73D-555E-7D46-B01E-7717201D5A20}" type="slidenum">
              <a:rPr lang="en-GE" smtClean="0"/>
              <a:t>‹#›</a:t>
            </a:fld>
            <a:endParaRPr lang="en-GE"/>
          </a:p>
        </p:txBody>
      </p:sp>
    </p:spTree>
    <p:extLst>
      <p:ext uri="{BB962C8B-B14F-4D97-AF65-F5344CB8AC3E}">
        <p14:creationId xmlns:p14="http://schemas.microsoft.com/office/powerpoint/2010/main" val="36718965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20000"/>
                <a:lumOff val="80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bg2">
                <a:lumMod val="9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F424BDB-62FA-8424-64F3-CA8F80891A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B30FFF-EAB4-8EED-0A02-A555F93F63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C06C6A-B587-B276-CFAA-02DA321A5F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3C5A6C-721D-1040-8EDB-3CA463A24632}" type="datetimeFigureOut">
              <a:rPr lang="en-GE" smtClean="0"/>
              <a:t>7/8/23</a:t>
            </a:fld>
            <a:endParaRPr lang="en-G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6033E2-A520-CF74-3CCD-8E57080B4F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94C467-5259-3DC7-86EA-B0A520C4C0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C8E73D-555E-7D46-B01E-7717201D5A20}" type="slidenum">
              <a:rPr lang="en-GE" smtClean="0"/>
              <a:t>‹#›</a:t>
            </a:fld>
            <a:endParaRPr lang="en-GE"/>
          </a:p>
        </p:txBody>
      </p:sp>
    </p:spTree>
    <p:extLst>
      <p:ext uri="{BB962C8B-B14F-4D97-AF65-F5344CB8AC3E}">
        <p14:creationId xmlns:p14="http://schemas.microsoft.com/office/powerpoint/2010/main" val="3244071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G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ghPVwj0FpPo?feature=oembed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Jcm8iSonoQY?feature=oembed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14A810-4990-775D-B1D9-1E535FD5C6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103437"/>
            <a:ext cx="5907507" cy="1325563"/>
          </a:xfrm>
        </p:spPr>
        <p:txBody>
          <a:bodyPr/>
          <a:lstStyle/>
          <a:p>
            <a:pPr algn="ctr"/>
            <a:r>
              <a:rPr lang="ka-GE" dirty="0"/>
              <a:t>ცხოველთა კვების კონსერვირება</a:t>
            </a:r>
            <a:endParaRPr lang="en-G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CEB606-F96A-A176-9F93-6F16139699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41558" y="5399004"/>
            <a:ext cx="10515600" cy="7852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ka-GE" sz="1800" dirty="0"/>
              <a:t>ცხოველთა კვების მოწვეული ტრენერი: თორნიკე ათაბეგაშვილი</a:t>
            </a:r>
          </a:p>
          <a:p>
            <a:pPr marL="0" indent="0">
              <a:buNone/>
            </a:pPr>
            <a:r>
              <a:rPr lang="ka-GE" sz="1800" dirty="0"/>
              <a:t>შვეიცარიული აგრარული სკოლა კავკასია ∘ </a:t>
            </a:r>
            <a:r>
              <a:rPr lang="en-US" sz="1800" dirty="0"/>
              <a:t>Swiss Agricultural School Caucasus</a:t>
            </a:r>
          </a:p>
          <a:p>
            <a:pPr marL="0" indent="0">
              <a:buNone/>
            </a:pPr>
            <a:endParaRPr lang="ka-GE" sz="1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49DFC7-DA9D-43C4-C021-8A17842A8B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2726" y="1106905"/>
            <a:ext cx="5486400" cy="3441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79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72AD87-AEDB-1024-67AA-C315FB5945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ka-GE" dirty="0"/>
              <a:t>ფინანსური კალკულაცია</a:t>
            </a:r>
            <a:endParaRPr lang="en-GE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DA21F06-9339-C21D-548D-C2A942F5EA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65469" y="1825625"/>
            <a:ext cx="4261061" cy="4351338"/>
          </a:xfrm>
        </p:spPr>
      </p:pic>
    </p:spTree>
    <p:extLst>
      <p:ext uri="{BB962C8B-B14F-4D97-AF65-F5344CB8AC3E}">
        <p14:creationId xmlns:p14="http://schemas.microsoft.com/office/powerpoint/2010/main" val="20236901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65CE75-A867-5AC9-2DEE-7F4BAEC027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716" y="2482683"/>
            <a:ext cx="10515600" cy="1325563"/>
          </a:xfrm>
        </p:spPr>
        <p:txBody>
          <a:bodyPr/>
          <a:lstStyle/>
          <a:p>
            <a:pPr algn="ctr"/>
            <a:r>
              <a:rPr lang="ka-GE" dirty="0"/>
              <a:t>გმადლობთ! </a:t>
            </a:r>
            <a:br>
              <a:rPr lang="ka-GE" dirty="0"/>
            </a:br>
            <a:r>
              <a:rPr lang="ka-GE" dirty="0"/>
              <a:t>გისურვებთ წარმატებას. </a:t>
            </a:r>
            <a:endParaRPr lang="en-G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48543B-A3E1-2999-D681-68D9D9455D04}"/>
              </a:ext>
            </a:extLst>
          </p:cNvPr>
          <p:cNvSpPr>
            <a:spLocks noGrp="1"/>
          </p:cNvSpPr>
          <p:nvPr>
            <p:ph idx="1"/>
          </p:nvPr>
        </p:nvSpPr>
        <p:spPr>
          <a:xfrm flipH="1">
            <a:off x="12677273" y="6051883"/>
            <a:ext cx="45719" cy="329616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endParaRPr lang="en-GE" dirty="0"/>
          </a:p>
        </p:txBody>
      </p:sp>
    </p:spTree>
    <p:extLst>
      <p:ext uri="{BB962C8B-B14F-4D97-AF65-F5344CB8AC3E}">
        <p14:creationId xmlns:p14="http://schemas.microsoft.com/office/powerpoint/2010/main" val="3085126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F57695-8AA9-6EE6-F94C-095C1D15B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649706"/>
            <a:ext cx="4973052" cy="5354052"/>
          </a:xfrm>
        </p:spPr>
        <p:txBody>
          <a:bodyPr>
            <a:normAutofit/>
          </a:bodyPr>
          <a:lstStyle/>
          <a:p>
            <a:r>
              <a:rPr lang="ka-GE" dirty="0"/>
              <a:t>კომბინირებული საკვების მნიშვნელობა მეცხოველეობაში და დამზადების ტექნოლოგია</a:t>
            </a:r>
            <a:endParaRPr lang="en-GE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07DC22C-5885-BFA3-3AEB-FBCE99E596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93305" y="365711"/>
            <a:ext cx="4760495" cy="5962900"/>
          </a:xfrm>
        </p:spPr>
      </p:pic>
    </p:spTree>
    <p:extLst>
      <p:ext uri="{BB962C8B-B14F-4D97-AF65-F5344CB8AC3E}">
        <p14:creationId xmlns:p14="http://schemas.microsoft.com/office/powerpoint/2010/main" val="5347636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FF5964-FA78-45BA-A9E7-4EE3380815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ka-GE" dirty="0"/>
              <a:t>მარცვლოვანი კულტურები</a:t>
            </a:r>
            <a:endParaRPr lang="en-GE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18B78DA-C445-0610-E45C-19EBB9EE90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13046" y="1825625"/>
            <a:ext cx="5765907" cy="4351338"/>
          </a:xfrm>
        </p:spPr>
      </p:pic>
    </p:spTree>
    <p:extLst>
      <p:ext uri="{BB962C8B-B14F-4D97-AF65-F5344CB8AC3E}">
        <p14:creationId xmlns:p14="http://schemas.microsoft.com/office/powerpoint/2010/main" val="10372914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D15823-C507-357A-AFF2-4276B84898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ka-GE" dirty="0"/>
              <a:t>მარცვლოვანი კულტურების დახასიათება და მნიშვნელობა კომბინირებულ საკვებში</a:t>
            </a:r>
            <a:endParaRPr lang="en-GE" dirty="0"/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AF449695-B1A4-1792-7E82-72A232FCDEE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52647650"/>
              </p:ext>
            </p:extLst>
          </p:nvPr>
        </p:nvGraphicFramePr>
        <p:xfrm>
          <a:off x="1646989" y="1690688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4C65AE2-B9AB-774E-99F1-0F1E729ED1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804737" y="758296"/>
            <a:ext cx="1335505" cy="3885893"/>
          </a:xfrm>
        </p:spPr>
        <p:txBody>
          <a:bodyPr/>
          <a:lstStyle/>
          <a:p>
            <a:endParaRPr lang="en-GE" dirty="0"/>
          </a:p>
        </p:txBody>
      </p:sp>
    </p:spTree>
    <p:extLst>
      <p:ext uri="{BB962C8B-B14F-4D97-AF65-F5344CB8AC3E}">
        <p14:creationId xmlns:p14="http://schemas.microsoft.com/office/powerpoint/2010/main" val="35444616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62A609-7665-891A-A4A7-CC9257D687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ka-GE" dirty="0"/>
              <a:t>მარცვლოვანი კულტურების დახასიათება და მნიშვნელობა კომბინირებულ საკვებში</a:t>
            </a:r>
            <a:endParaRPr lang="en-GE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63AE066D-B551-E034-971D-AA4F4929360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62198538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298363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F59808-F2B4-C3E5-DBE4-423743C2A1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ka-GE" dirty="0"/>
              <a:t>მინერალები</a:t>
            </a:r>
            <a:endParaRPr lang="en-GE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E50BCD6-9A76-EB2D-15A6-3A596C02D8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88267" y="1825625"/>
            <a:ext cx="6815466" cy="4351338"/>
          </a:xfrm>
        </p:spPr>
      </p:pic>
    </p:spTree>
    <p:extLst>
      <p:ext uri="{BB962C8B-B14F-4D97-AF65-F5344CB8AC3E}">
        <p14:creationId xmlns:p14="http://schemas.microsoft.com/office/powerpoint/2010/main" val="11468823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B3D1A4-590D-1979-F455-3BD1B0C790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ka-GE" dirty="0"/>
              <a:t>ვიტამინები: პრემიქსი</a:t>
            </a:r>
            <a:endParaRPr lang="en-GE" dirty="0"/>
          </a:p>
        </p:txBody>
      </p:sp>
      <p:pic>
        <p:nvPicPr>
          <p:cNvPr id="4" name="Online Media 3">
            <a:hlinkClick r:id="" action="ppaction://media"/>
            <a:extLst>
              <a:ext uri="{FF2B5EF4-FFF2-40B4-BE49-F238E27FC236}">
                <a16:creationId xmlns:a16="http://schemas.microsoft.com/office/drawing/2014/main" id="{AF3E358A-40D8-772E-6040-B50FA3553FB5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246313" y="1825625"/>
            <a:ext cx="770096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791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823696-5A70-A5DF-6685-E86125669D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ka-GE" dirty="0"/>
              <a:t>ვიტამინები</a:t>
            </a:r>
            <a:endParaRPr lang="en-GE" dirty="0"/>
          </a:p>
        </p:txBody>
      </p:sp>
      <p:pic>
        <p:nvPicPr>
          <p:cNvPr id="4" name="Online Media 3">
            <a:hlinkClick r:id="" action="ppaction://media"/>
            <a:extLst>
              <a:ext uri="{FF2B5EF4-FFF2-40B4-BE49-F238E27FC236}">
                <a16:creationId xmlns:a16="http://schemas.microsoft.com/office/drawing/2014/main" id="{9AEBFA3C-D0C4-A6FC-DD63-F194C447EF8E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246313" y="1825625"/>
            <a:ext cx="770096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663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E510D4-263E-DAAD-D7EF-B823BA6EF6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ka-GE" dirty="0"/>
              <a:t>ექკრუდირებული საკვები: გრანურილებური კვების მნიშვნელობა</a:t>
            </a:r>
            <a:endParaRPr lang="en-GE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3007B24-81CC-1F67-D483-318C44350D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59693" y="1825625"/>
            <a:ext cx="3272614" cy="4351338"/>
          </a:xfrm>
        </p:spPr>
      </p:pic>
    </p:spTree>
    <p:extLst>
      <p:ext uri="{BB962C8B-B14F-4D97-AF65-F5344CB8AC3E}">
        <p14:creationId xmlns:p14="http://schemas.microsoft.com/office/powerpoint/2010/main" val="33151731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</TotalTime>
  <Words>74</Words>
  <Application>Microsoft Macintosh PowerPoint</Application>
  <PresentationFormat>Widescreen</PresentationFormat>
  <Paragraphs>22</Paragraphs>
  <Slides>11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Sylfaen</vt:lpstr>
      <vt:lpstr>Office Theme</vt:lpstr>
      <vt:lpstr>ცხოველთა კვების კონსერვირება</vt:lpstr>
      <vt:lpstr>კომბინირებული საკვების მნიშვნელობა მეცხოველეობაში და დამზადების ტექნოლოგია</vt:lpstr>
      <vt:lpstr>მარცვლოვანი კულტურები</vt:lpstr>
      <vt:lpstr>მარცვლოვანი კულტურების დახასიათება და მნიშვნელობა კომბინირებულ საკვებში</vt:lpstr>
      <vt:lpstr>მარცვლოვანი კულტურების დახასიათება და მნიშვნელობა კომბინირებულ საკვებში</vt:lpstr>
      <vt:lpstr>მინერალები</vt:lpstr>
      <vt:lpstr>ვიტამინები: პრემიქსი</vt:lpstr>
      <vt:lpstr>ვიტამინები</vt:lpstr>
      <vt:lpstr>ექკრუდირებული საკვები: გრანურილებური კვების მნიშვნელობა</vt:lpstr>
      <vt:lpstr>ფინანსური კალკულაცია</vt:lpstr>
      <vt:lpstr>გმადლობთ!  გისურვებთ წარმატებას.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4</cp:revision>
  <dcterms:created xsi:type="dcterms:W3CDTF">2023-07-06T19:45:50Z</dcterms:created>
  <dcterms:modified xsi:type="dcterms:W3CDTF">2023-07-07T21:24:45Z</dcterms:modified>
</cp:coreProperties>
</file>