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9" r:id="rId4"/>
    <p:sldId id="270" r:id="rId5"/>
    <p:sldId id="257" r:id="rId6"/>
    <p:sldId id="258" r:id="rId7"/>
    <p:sldId id="268" r:id="rId8"/>
    <p:sldId id="265" r:id="rId9"/>
    <p:sldId id="263" r:id="rId10"/>
    <p:sldId id="262" r:id="rId11"/>
    <p:sldId id="264" r:id="rId12"/>
    <p:sldId id="266" r:id="rId13"/>
    <p:sldId id="267" r:id="rId14"/>
    <p:sldId id="272" r:id="rId15"/>
    <p:sldId id="259" r:id="rId16"/>
    <p:sldId id="260" r:id="rId17"/>
    <p:sldId id="26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3F045-57DA-4B44-ACC8-64A9754A90E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1080DA-03E9-4383-A0BE-52D23E4D2273}">
      <dgm:prSet phldrT="[Text]"/>
      <dgm:spPr/>
      <dgm:t>
        <a:bodyPr/>
        <a:lstStyle/>
        <a:p>
          <a:r>
            <a:rPr lang="ka-GE" dirty="0"/>
            <a:t>საკვები ბალახები</a:t>
          </a:r>
          <a:endParaRPr lang="en-US" dirty="0"/>
        </a:p>
      </dgm:t>
    </dgm:pt>
    <dgm:pt modelId="{708EDAE8-BA7D-468F-B9A3-0317CE570B59}" type="parTrans" cxnId="{DDEAD662-04A2-4F4D-8F0D-B1D9CCC1DC65}">
      <dgm:prSet/>
      <dgm:spPr/>
      <dgm:t>
        <a:bodyPr/>
        <a:lstStyle/>
        <a:p>
          <a:endParaRPr lang="en-US"/>
        </a:p>
      </dgm:t>
    </dgm:pt>
    <dgm:pt modelId="{B931E222-E3B6-42EB-A9CD-EE1ADE06FB71}" type="sibTrans" cxnId="{DDEAD662-04A2-4F4D-8F0D-B1D9CCC1DC65}">
      <dgm:prSet/>
      <dgm:spPr/>
      <dgm:t>
        <a:bodyPr/>
        <a:lstStyle/>
        <a:p>
          <a:endParaRPr lang="en-US"/>
        </a:p>
      </dgm:t>
    </dgm:pt>
    <dgm:pt modelId="{E5D33549-F7CE-42E1-9ED5-3F2E7E8A8C91}">
      <dgm:prSet phldrT="[Text]"/>
      <dgm:spPr/>
      <dgm:t>
        <a:bodyPr/>
        <a:lstStyle/>
        <a:p>
          <a:r>
            <a:rPr lang="ka-GE" dirty="0"/>
            <a:t>მრავალწლოვანი</a:t>
          </a:r>
          <a:endParaRPr lang="en-US" dirty="0"/>
        </a:p>
      </dgm:t>
    </dgm:pt>
    <dgm:pt modelId="{33F5E629-1E27-4C1C-B100-668D690E65C8}" type="parTrans" cxnId="{CD628434-7C1D-4134-8952-FDB45781C102}">
      <dgm:prSet/>
      <dgm:spPr/>
      <dgm:t>
        <a:bodyPr/>
        <a:lstStyle/>
        <a:p>
          <a:endParaRPr lang="en-US"/>
        </a:p>
      </dgm:t>
    </dgm:pt>
    <dgm:pt modelId="{5E78D04D-2024-49F8-88B8-048AD3442426}" type="sibTrans" cxnId="{CD628434-7C1D-4134-8952-FDB45781C102}">
      <dgm:prSet/>
      <dgm:spPr/>
      <dgm:t>
        <a:bodyPr/>
        <a:lstStyle/>
        <a:p>
          <a:endParaRPr lang="en-US"/>
        </a:p>
      </dgm:t>
    </dgm:pt>
    <dgm:pt modelId="{CC112017-9F94-4DE4-BEC3-59D1889890B4}">
      <dgm:prSet phldrT="[Text]"/>
      <dgm:spPr/>
      <dgm:t>
        <a:bodyPr/>
        <a:lstStyle/>
        <a:p>
          <a:r>
            <a:rPr lang="ka-GE" dirty="0"/>
            <a:t>პარკოსანი</a:t>
          </a:r>
          <a:endParaRPr lang="en-US" dirty="0"/>
        </a:p>
      </dgm:t>
    </dgm:pt>
    <dgm:pt modelId="{82DD5249-098C-49C9-8DC8-BFE6A81B7B8A}" type="parTrans" cxnId="{F4A5D8EC-F1D3-496A-A738-2F0C59BF07A8}">
      <dgm:prSet/>
      <dgm:spPr/>
      <dgm:t>
        <a:bodyPr/>
        <a:lstStyle/>
        <a:p>
          <a:endParaRPr lang="en-US"/>
        </a:p>
      </dgm:t>
    </dgm:pt>
    <dgm:pt modelId="{48F6D8B7-1CC9-44CE-BB89-25A30BC8D4B5}" type="sibTrans" cxnId="{F4A5D8EC-F1D3-496A-A738-2F0C59BF07A8}">
      <dgm:prSet/>
      <dgm:spPr/>
      <dgm:t>
        <a:bodyPr/>
        <a:lstStyle/>
        <a:p>
          <a:endParaRPr lang="en-US"/>
        </a:p>
      </dgm:t>
    </dgm:pt>
    <dgm:pt modelId="{9AD53423-EAA4-4733-BE83-D70A9AA9A733}">
      <dgm:prSet phldrT="[Text]"/>
      <dgm:spPr/>
      <dgm:t>
        <a:bodyPr/>
        <a:lstStyle/>
        <a:p>
          <a:r>
            <a:rPr lang="ka-GE" dirty="0"/>
            <a:t>მარცვლოვანი</a:t>
          </a:r>
          <a:endParaRPr lang="en-US" dirty="0"/>
        </a:p>
      </dgm:t>
    </dgm:pt>
    <dgm:pt modelId="{39D5F29C-AC6B-4CC5-BA67-D8FF46EE6E5C}" type="parTrans" cxnId="{35370590-8DB8-4277-B868-C08CE50E7222}">
      <dgm:prSet/>
      <dgm:spPr/>
      <dgm:t>
        <a:bodyPr/>
        <a:lstStyle/>
        <a:p>
          <a:endParaRPr lang="en-US"/>
        </a:p>
      </dgm:t>
    </dgm:pt>
    <dgm:pt modelId="{7DF66687-BC35-4F61-9A9A-A76FC153EB76}" type="sibTrans" cxnId="{35370590-8DB8-4277-B868-C08CE50E7222}">
      <dgm:prSet/>
      <dgm:spPr/>
      <dgm:t>
        <a:bodyPr/>
        <a:lstStyle/>
        <a:p>
          <a:endParaRPr lang="en-US"/>
        </a:p>
      </dgm:t>
    </dgm:pt>
    <dgm:pt modelId="{B12561CF-2343-4689-A825-5FA408857D26}">
      <dgm:prSet phldrT="[Text]"/>
      <dgm:spPr/>
      <dgm:t>
        <a:bodyPr/>
        <a:lstStyle/>
        <a:p>
          <a:r>
            <a:rPr lang="ka-GE" dirty="0"/>
            <a:t>ერთწლოვანი</a:t>
          </a:r>
          <a:endParaRPr lang="en-US" dirty="0"/>
        </a:p>
      </dgm:t>
    </dgm:pt>
    <dgm:pt modelId="{F85EA701-03D8-4B5C-B9A4-11B839D74FAF}" type="parTrans" cxnId="{3C1DA746-FD21-45E7-8C9F-167FAE15EEA1}">
      <dgm:prSet/>
      <dgm:spPr/>
      <dgm:t>
        <a:bodyPr/>
        <a:lstStyle/>
        <a:p>
          <a:endParaRPr lang="en-US"/>
        </a:p>
      </dgm:t>
    </dgm:pt>
    <dgm:pt modelId="{5CA00D2F-9D5F-46BF-B262-C208E8F4872B}" type="sibTrans" cxnId="{3C1DA746-FD21-45E7-8C9F-167FAE15EEA1}">
      <dgm:prSet/>
      <dgm:spPr/>
      <dgm:t>
        <a:bodyPr/>
        <a:lstStyle/>
        <a:p>
          <a:endParaRPr lang="en-US"/>
        </a:p>
      </dgm:t>
    </dgm:pt>
    <dgm:pt modelId="{CCEC74C0-8C0D-4275-B5C0-FF3180E49476}">
      <dgm:prSet phldrT="[Text]"/>
      <dgm:spPr/>
      <dgm:t>
        <a:bodyPr/>
        <a:lstStyle/>
        <a:p>
          <a:r>
            <a:rPr lang="ka-GE" dirty="0"/>
            <a:t>პარკოსანი</a:t>
          </a:r>
          <a:endParaRPr lang="en-US" b="1" dirty="0"/>
        </a:p>
      </dgm:t>
    </dgm:pt>
    <dgm:pt modelId="{0C0F5B05-AF72-4CEF-81F5-B84879E7BCF9}" type="parTrans" cxnId="{45DFE3F6-FC8F-4091-92FE-AE0CBE0745FC}">
      <dgm:prSet/>
      <dgm:spPr/>
      <dgm:t>
        <a:bodyPr/>
        <a:lstStyle/>
        <a:p>
          <a:endParaRPr lang="en-US"/>
        </a:p>
      </dgm:t>
    </dgm:pt>
    <dgm:pt modelId="{75C8E39C-E546-4BB8-BC8C-246DC91699DD}" type="sibTrans" cxnId="{45DFE3F6-FC8F-4091-92FE-AE0CBE0745FC}">
      <dgm:prSet/>
      <dgm:spPr/>
      <dgm:t>
        <a:bodyPr/>
        <a:lstStyle/>
        <a:p>
          <a:endParaRPr lang="en-US"/>
        </a:p>
      </dgm:t>
    </dgm:pt>
    <dgm:pt modelId="{BBDD1968-5568-473D-AD1A-CB9B519F1A8D}">
      <dgm:prSet phldrT="[Text]"/>
      <dgm:spPr/>
      <dgm:t>
        <a:bodyPr/>
        <a:lstStyle/>
        <a:p>
          <a:r>
            <a:rPr lang="ka-GE" dirty="0"/>
            <a:t>მარცვლოვანი</a:t>
          </a:r>
          <a:endParaRPr lang="en-US" dirty="0"/>
        </a:p>
      </dgm:t>
    </dgm:pt>
    <dgm:pt modelId="{E7AD1BDE-B7DF-4F31-B1AD-6470FB03960E}" type="parTrans" cxnId="{AC03876F-56ED-40A8-ABF8-0DCA6BF83878}">
      <dgm:prSet/>
      <dgm:spPr/>
      <dgm:t>
        <a:bodyPr/>
        <a:lstStyle/>
        <a:p>
          <a:endParaRPr lang="en-US"/>
        </a:p>
      </dgm:t>
    </dgm:pt>
    <dgm:pt modelId="{C323D66E-0458-4498-938E-8CFA46A7F2AA}" type="sibTrans" cxnId="{AC03876F-56ED-40A8-ABF8-0DCA6BF83878}">
      <dgm:prSet/>
      <dgm:spPr/>
      <dgm:t>
        <a:bodyPr/>
        <a:lstStyle/>
        <a:p>
          <a:endParaRPr lang="en-US"/>
        </a:p>
      </dgm:t>
    </dgm:pt>
    <dgm:pt modelId="{7A606EA5-61C8-4FB3-B57A-6DB64B000BC7}" type="pres">
      <dgm:prSet presAssocID="{9D83F045-57DA-4B44-ACC8-64A9754A90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68DED9-6BA0-4D8D-9211-8C428D1A8122}" type="pres">
      <dgm:prSet presAssocID="{5F1080DA-03E9-4383-A0BE-52D23E4D2273}" presName="hierRoot1" presStyleCnt="0"/>
      <dgm:spPr/>
    </dgm:pt>
    <dgm:pt modelId="{829F882E-8012-47AD-9440-E4977C582161}" type="pres">
      <dgm:prSet presAssocID="{5F1080DA-03E9-4383-A0BE-52D23E4D2273}" presName="composite" presStyleCnt="0"/>
      <dgm:spPr/>
    </dgm:pt>
    <dgm:pt modelId="{16F2F222-743A-4045-944D-F90B79257A2A}" type="pres">
      <dgm:prSet presAssocID="{5F1080DA-03E9-4383-A0BE-52D23E4D2273}" presName="background" presStyleLbl="node0" presStyleIdx="0" presStyleCnt="2"/>
      <dgm:spPr/>
    </dgm:pt>
    <dgm:pt modelId="{25931D35-79F7-4B7C-892E-A7FA6E59CF1D}" type="pres">
      <dgm:prSet presAssocID="{5F1080DA-03E9-4383-A0BE-52D23E4D2273}" presName="text" presStyleLbl="fgAcc0" presStyleIdx="0" presStyleCnt="2" custScaleX="160571">
        <dgm:presLayoutVars>
          <dgm:chPref val="3"/>
        </dgm:presLayoutVars>
      </dgm:prSet>
      <dgm:spPr/>
    </dgm:pt>
    <dgm:pt modelId="{FD49352A-3418-4973-BB38-069C7FBF6C4B}" type="pres">
      <dgm:prSet presAssocID="{5F1080DA-03E9-4383-A0BE-52D23E4D2273}" presName="hierChild2" presStyleCnt="0"/>
      <dgm:spPr/>
    </dgm:pt>
    <dgm:pt modelId="{C4AEE2A2-3CF6-42E2-BC11-8DC0BF00B47F}" type="pres">
      <dgm:prSet presAssocID="{33F5E629-1E27-4C1C-B100-668D690E65C8}" presName="Name10" presStyleLbl="parChTrans1D2" presStyleIdx="0" presStyleCnt="2"/>
      <dgm:spPr/>
    </dgm:pt>
    <dgm:pt modelId="{9E87AF76-B04C-43D4-B3A9-C8704D33AA55}" type="pres">
      <dgm:prSet presAssocID="{E5D33549-F7CE-42E1-9ED5-3F2E7E8A8C91}" presName="hierRoot2" presStyleCnt="0"/>
      <dgm:spPr/>
    </dgm:pt>
    <dgm:pt modelId="{119F569F-3FD2-4AAB-BD0B-D6EB541C3F37}" type="pres">
      <dgm:prSet presAssocID="{E5D33549-F7CE-42E1-9ED5-3F2E7E8A8C91}" presName="composite2" presStyleCnt="0"/>
      <dgm:spPr/>
    </dgm:pt>
    <dgm:pt modelId="{255F716C-2A41-4423-91D9-915281B03778}" type="pres">
      <dgm:prSet presAssocID="{E5D33549-F7CE-42E1-9ED5-3F2E7E8A8C91}" presName="background2" presStyleLbl="node2" presStyleIdx="0" presStyleCnt="2"/>
      <dgm:spPr/>
    </dgm:pt>
    <dgm:pt modelId="{4BF036B0-565F-40FA-A9C0-52FAFD6F8A2D}" type="pres">
      <dgm:prSet presAssocID="{E5D33549-F7CE-42E1-9ED5-3F2E7E8A8C91}" presName="text2" presStyleLbl="fgAcc2" presStyleIdx="0" presStyleCnt="2" custScaleX="163410" custLinFactNeighborX="-44153" custLinFactNeighborY="937">
        <dgm:presLayoutVars>
          <dgm:chPref val="3"/>
        </dgm:presLayoutVars>
      </dgm:prSet>
      <dgm:spPr/>
    </dgm:pt>
    <dgm:pt modelId="{C0C58187-F6F2-48BF-BFEE-C1536C6A420E}" type="pres">
      <dgm:prSet presAssocID="{E5D33549-F7CE-42E1-9ED5-3F2E7E8A8C91}" presName="hierChild3" presStyleCnt="0"/>
      <dgm:spPr/>
    </dgm:pt>
    <dgm:pt modelId="{8CD038B4-8662-4EC9-A109-C2125C63F838}" type="pres">
      <dgm:prSet presAssocID="{82DD5249-098C-49C9-8DC8-BFE6A81B7B8A}" presName="Name17" presStyleLbl="parChTrans1D3" presStyleIdx="0" presStyleCnt="3"/>
      <dgm:spPr/>
    </dgm:pt>
    <dgm:pt modelId="{F01C28E2-F559-404F-9EE9-7642CB24CB7D}" type="pres">
      <dgm:prSet presAssocID="{CC112017-9F94-4DE4-BEC3-59D1889890B4}" presName="hierRoot3" presStyleCnt="0"/>
      <dgm:spPr/>
    </dgm:pt>
    <dgm:pt modelId="{3C82641C-7819-4C76-A50C-9F80EBC81907}" type="pres">
      <dgm:prSet presAssocID="{CC112017-9F94-4DE4-BEC3-59D1889890B4}" presName="composite3" presStyleCnt="0"/>
      <dgm:spPr/>
    </dgm:pt>
    <dgm:pt modelId="{5F51E215-84C0-472E-A3EB-188D74533EF4}" type="pres">
      <dgm:prSet presAssocID="{CC112017-9F94-4DE4-BEC3-59D1889890B4}" presName="background3" presStyleLbl="node3" presStyleIdx="0" presStyleCnt="3"/>
      <dgm:spPr/>
    </dgm:pt>
    <dgm:pt modelId="{9A56F854-4E1A-4283-A383-0131B272F9B6}" type="pres">
      <dgm:prSet presAssocID="{CC112017-9F94-4DE4-BEC3-59D1889890B4}" presName="text3" presStyleLbl="fgAcc3" presStyleIdx="0" presStyleCnt="3" custScaleX="98275" custLinFactNeighborX="-50681" custLinFactNeighborY="-9538">
        <dgm:presLayoutVars>
          <dgm:chPref val="3"/>
        </dgm:presLayoutVars>
      </dgm:prSet>
      <dgm:spPr/>
    </dgm:pt>
    <dgm:pt modelId="{B906055F-9249-416E-8F74-025BD6F3EDCC}" type="pres">
      <dgm:prSet presAssocID="{CC112017-9F94-4DE4-BEC3-59D1889890B4}" presName="hierChild4" presStyleCnt="0"/>
      <dgm:spPr/>
    </dgm:pt>
    <dgm:pt modelId="{DD6E98C4-5BEA-4A6B-9E84-6993F8E527AA}" type="pres">
      <dgm:prSet presAssocID="{39D5F29C-AC6B-4CC5-BA67-D8FF46EE6E5C}" presName="Name17" presStyleLbl="parChTrans1D3" presStyleIdx="1" presStyleCnt="3"/>
      <dgm:spPr/>
    </dgm:pt>
    <dgm:pt modelId="{CEAAE0F1-52AE-406C-9397-E8F67D7E15CA}" type="pres">
      <dgm:prSet presAssocID="{9AD53423-EAA4-4733-BE83-D70A9AA9A733}" presName="hierRoot3" presStyleCnt="0"/>
      <dgm:spPr/>
    </dgm:pt>
    <dgm:pt modelId="{55AB260F-9C50-4704-BD7B-949F79CF8F3E}" type="pres">
      <dgm:prSet presAssocID="{9AD53423-EAA4-4733-BE83-D70A9AA9A733}" presName="composite3" presStyleCnt="0"/>
      <dgm:spPr/>
    </dgm:pt>
    <dgm:pt modelId="{89A538DC-55D6-4438-9AF0-0AB34AB7028B}" type="pres">
      <dgm:prSet presAssocID="{9AD53423-EAA4-4733-BE83-D70A9AA9A733}" presName="background3" presStyleLbl="node3" presStyleIdx="1" presStyleCnt="3"/>
      <dgm:spPr/>
    </dgm:pt>
    <dgm:pt modelId="{FED1FABE-775B-46BF-91CA-4BACCB837D35}" type="pres">
      <dgm:prSet presAssocID="{9AD53423-EAA4-4733-BE83-D70A9AA9A733}" presName="text3" presStyleLbl="fgAcc3" presStyleIdx="1" presStyleCnt="3" custLinFactNeighborX="-24485" custLinFactNeighborY="-3419">
        <dgm:presLayoutVars>
          <dgm:chPref val="3"/>
        </dgm:presLayoutVars>
      </dgm:prSet>
      <dgm:spPr/>
    </dgm:pt>
    <dgm:pt modelId="{F239EBF8-3BE4-43AC-B365-59605E592DFD}" type="pres">
      <dgm:prSet presAssocID="{9AD53423-EAA4-4733-BE83-D70A9AA9A733}" presName="hierChild4" presStyleCnt="0"/>
      <dgm:spPr/>
    </dgm:pt>
    <dgm:pt modelId="{E580643C-4FAD-4679-AB75-7A68B01D3B86}" type="pres">
      <dgm:prSet presAssocID="{F85EA701-03D8-4B5C-B9A4-11B839D74FAF}" presName="Name10" presStyleLbl="parChTrans1D2" presStyleIdx="1" presStyleCnt="2"/>
      <dgm:spPr/>
    </dgm:pt>
    <dgm:pt modelId="{970C0524-A2CA-4F11-AA90-AC8861656715}" type="pres">
      <dgm:prSet presAssocID="{B12561CF-2343-4689-A825-5FA408857D26}" presName="hierRoot2" presStyleCnt="0"/>
      <dgm:spPr/>
    </dgm:pt>
    <dgm:pt modelId="{2E099D2C-C516-4736-8C86-3B99D0C632BA}" type="pres">
      <dgm:prSet presAssocID="{B12561CF-2343-4689-A825-5FA408857D26}" presName="composite2" presStyleCnt="0"/>
      <dgm:spPr/>
    </dgm:pt>
    <dgm:pt modelId="{76D871C6-22D9-4C91-B760-50B36DABFBBB}" type="pres">
      <dgm:prSet presAssocID="{B12561CF-2343-4689-A825-5FA408857D26}" presName="background2" presStyleLbl="node2" presStyleIdx="1" presStyleCnt="2"/>
      <dgm:spPr/>
    </dgm:pt>
    <dgm:pt modelId="{A54E5668-E9EF-410A-B87E-FE79D7ED134F}" type="pres">
      <dgm:prSet presAssocID="{B12561CF-2343-4689-A825-5FA408857D26}" presName="text2" presStyleLbl="fgAcc2" presStyleIdx="1" presStyleCnt="2" custScaleX="202561">
        <dgm:presLayoutVars>
          <dgm:chPref val="3"/>
        </dgm:presLayoutVars>
      </dgm:prSet>
      <dgm:spPr/>
    </dgm:pt>
    <dgm:pt modelId="{6967D8A7-D9D4-4CE1-A248-CAC1993A8362}" type="pres">
      <dgm:prSet presAssocID="{B12561CF-2343-4689-A825-5FA408857D26}" presName="hierChild3" presStyleCnt="0"/>
      <dgm:spPr/>
    </dgm:pt>
    <dgm:pt modelId="{65572AC8-69B5-4A85-B979-622B727FCDD6}" type="pres">
      <dgm:prSet presAssocID="{0C0F5B05-AF72-4CEF-81F5-B84879E7BCF9}" presName="Name17" presStyleLbl="parChTrans1D3" presStyleIdx="2" presStyleCnt="3"/>
      <dgm:spPr/>
    </dgm:pt>
    <dgm:pt modelId="{0AA853E6-8B40-48F7-85C5-DF876A6F4B27}" type="pres">
      <dgm:prSet presAssocID="{CCEC74C0-8C0D-4275-B5C0-FF3180E49476}" presName="hierRoot3" presStyleCnt="0"/>
      <dgm:spPr/>
    </dgm:pt>
    <dgm:pt modelId="{27F5FB1F-F8AF-48AF-AD51-8B06C23C4CA8}" type="pres">
      <dgm:prSet presAssocID="{CCEC74C0-8C0D-4275-B5C0-FF3180E49476}" presName="composite3" presStyleCnt="0"/>
      <dgm:spPr/>
    </dgm:pt>
    <dgm:pt modelId="{DABCA645-6C0D-477A-B197-8611FD3BC1B3}" type="pres">
      <dgm:prSet presAssocID="{CCEC74C0-8C0D-4275-B5C0-FF3180E49476}" presName="background3" presStyleLbl="node3" presStyleIdx="2" presStyleCnt="3"/>
      <dgm:spPr/>
    </dgm:pt>
    <dgm:pt modelId="{A03AB712-24CB-4729-84F6-B15FC84F3D81}" type="pres">
      <dgm:prSet presAssocID="{CCEC74C0-8C0D-4275-B5C0-FF3180E49476}" presName="text3" presStyleLbl="fgAcc3" presStyleIdx="2" presStyleCnt="3" custLinFactNeighborX="-41859" custLinFactNeighborY="1336">
        <dgm:presLayoutVars>
          <dgm:chPref val="3"/>
        </dgm:presLayoutVars>
      </dgm:prSet>
      <dgm:spPr/>
    </dgm:pt>
    <dgm:pt modelId="{9AC70817-CF7E-4C5F-B276-8FEB1CB08FEA}" type="pres">
      <dgm:prSet presAssocID="{CCEC74C0-8C0D-4275-B5C0-FF3180E49476}" presName="hierChild4" presStyleCnt="0"/>
      <dgm:spPr/>
    </dgm:pt>
    <dgm:pt modelId="{236CD5F3-933A-456F-BF0E-90FF6A026BDC}" type="pres">
      <dgm:prSet presAssocID="{BBDD1968-5568-473D-AD1A-CB9B519F1A8D}" presName="hierRoot1" presStyleCnt="0"/>
      <dgm:spPr/>
    </dgm:pt>
    <dgm:pt modelId="{39E9CC4A-53BF-4D6C-BD61-FD1F56E8BAD0}" type="pres">
      <dgm:prSet presAssocID="{BBDD1968-5568-473D-AD1A-CB9B519F1A8D}" presName="composite" presStyleCnt="0"/>
      <dgm:spPr/>
    </dgm:pt>
    <dgm:pt modelId="{B990E825-9D9A-4076-95D3-A4D28DFABEB7}" type="pres">
      <dgm:prSet presAssocID="{BBDD1968-5568-473D-AD1A-CB9B519F1A8D}" presName="background" presStyleLbl="node0" presStyleIdx="1" presStyleCnt="2"/>
      <dgm:spPr/>
    </dgm:pt>
    <dgm:pt modelId="{D8F12644-2B1C-4439-8524-E5A39A7617D6}" type="pres">
      <dgm:prSet presAssocID="{BBDD1968-5568-473D-AD1A-CB9B519F1A8D}" presName="text" presStyleLbl="fgAcc0" presStyleIdx="1" presStyleCnt="2" custLinFactY="100602" custLinFactNeighborX="30054" custLinFactNeighborY="200000">
        <dgm:presLayoutVars>
          <dgm:chPref val="3"/>
        </dgm:presLayoutVars>
      </dgm:prSet>
      <dgm:spPr/>
    </dgm:pt>
    <dgm:pt modelId="{6A2027C3-238D-4110-905F-EB9A608890AC}" type="pres">
      <dgm:prSet presAssocID="{BBDD1968-5568-473D-AD1A-CB9B519F1A8D}" presName="hierChild2" presStyleCnt="0"/>
      <dgm:spPr/>
    </dgm:pt>
  </dgm:ptLst>
  <dgm:cxnLst>
    <dgm:cxn modelId="{42B96C33-D0ED-4BF2-AA25-B10F32D5EC0C}" type="presOf" srcId="{39D5F29C-AC6B-4CC5-BA67-D8FF46EE6E5C}" destId="{DD6E98C4-5BEA-4A6B-9E84-6993F8E527AA}" srcOrd="0" destOrd="0" presId="urn:microsoft.com/office/officeart/2005/8/layout/hierarchy1"/>
    <dgm:cxn modelId="{CD628434-7C1D-4134-8952-FDB45781C102}" srcId="{5F1080DA-03E9-4383-A0BE-52D23E4D2273}" destId="{E5D33549-F7CE-42E1-9ED5-3F2E7E8A8C91}" srcOrd="0" destOrd="0" parTransId="{33F5E629-1E27-4C1C-B100-668D690E65C8}" sibTransId="{5E78D04D-2024-49F8-88B8-048AD3442426}"/>
    <dgm:cxn modelId="{DDEAD662-04A2-4F4D-8F0D-B1D9CCC1DC65}" srcId="{9D83F045-57DA-4B44-ACC8-64A9754A90E7}" destId="{5F1080DA-03E9-4383-A0BE-52D23E4D2273}" srcOrd="0" destOrd="0" parTransId="{708EDAE8-BA7D-468F-B9A3-0317CE570B59}" sibTransId="{B931E222-E3B6-42EB-A9CD-EE1ADE06FB71}"/>
    <dgm:cxn modelId="{6841EA62-D8F9-4003-A0D8-7B8A11ED5066}" type="presOf" srcId="{5F1080DA-03E9-4383-A0BE-52D23E4D2273}" destId="{25931D35-79F7-4B7C-892E-A7FA6E59CF1D}" srcOrd="0" destOrd="0" presId="urn:microsoft.com/office/officeart/2005/8/layout/hierarchy1"/>
    <dgm:cxn modelId="{3C1DA746-FD21-45E7-8C9F-167FAE15EEA1}" srcId="{5F1080DA-03E9-4383-A0BE-52D23E4D2273}" destId="{B12561CF-2343-4689-A825-5FA408857D26}" srcOrd="1" destOrd="0" parTransId="{F85EA701-03D8-4B5C-B9A4-11B839D74FAF}" sibTransId="{5CA00D2F-9D5F-46BF-B262-C208E8F4872B}"/>
    <dgm:cxn modelId="{E521FA66-7BFF-4742-94D4-1FD622536638}" type="presOf" srcId="{F85EA701-03D8-4B5C-B9A4-11B839D74FAF}" destId="{E580643C-4FAD-4679-AB75-7A68B01D3B86}" srcOrd="0" destOrd="0" presId="urn:microsoft.com/office/officeart/2005/8/layout/hierarchy1"/>
    <dgm:cxn modelId="{784BAE6B-3EFA-47DC-B5A0-041EABDF7772}" type="presOf" srcId="{9AD53423-EAA4-4733-BE83-D70A9AA9A733}" destId="{FED1FABE-775B-46BF-91CA-4BACCB837D35}" srcOrd="0" destOrd="0" presId="urn:microsoft.com/office/officeart/2005/8/layout/hierarchy1"/>
    <dgm:cxn modelId="{AC03876F-56ED-40A8-ABF8-0DCA6BF83878}" srcId="{9D83F045-57DA-4B44-ACC8-64A9754A90E7}" destId="{BBDD1968-5568-473D-AD1A-CB9B519F1A8D}" srcOrd="1" destOrd="0" parTransId="{E7AD1BDE-B7DF-4F31-B1AD-6470FB03960E}" sibTransId="{C323D66E-0458-4498-938E-8CFA46A7F2AA}"/>
    <dgm:cxn modelId="{FB4DFE55-05C9-4DCD-8704-9005ACAE0CD7}" type="presOf" srcId="{CCEC74C0-8C0D-4275-B5C0-FF3180E49476}" destId="{A03AB712-24CB-4729-84F6-B15FC84F3D81}" srcOrd="0" destOrd="0" presId="urn:microsoft.com/office/officeart/2005/8/layout/hierarchy1"/>
    <dgm:cxn modelId="{958BBF57-003D-4A3C-93DD-3B6C1E6C86B2}" type="presOf" srcId="{0C0F5B05-AF72-4CEF-81F5-B84879E7BCF9}" destId="{65572AC8-69B5-4A85-B979-622B727FCDD6}" srcOrd="0" destOrd="0" presId="urn:microsoft.com/office/officeart/2005/8/layout/hierarchy1"/>
    <dgm:cxn modelId="{35370590-8DB8-4277-B868-C08CE50E7222}" srcId="{E5D33549-F7CE-42E1-9ED5-3F2E7E8A8C91}" destId="{9AD53423-EAA4-4733-BE83-D70A9AA9A733}" srcOrd="1" destOrd="0" parTransId="{39D5F29C-AC6B-4CC5-BA67-D8FF46EE6E5C}" sibTransId="{7DF66687-BC35-4F61-9A9A-A76FC153EB76}"/>
    <dgm:cxn modelId="{7ECF4494-A4C6-43F2-9A41-DD043200C457}" type="presOf" srcId="{33F5E629-1E27-4C1C-B100-668D690E65C8}" destId="{C4AEE2A2-3CF6-42E2-BC11-8DC0BF00B47F}" srcOrd="0" destOrd="0" presId="urn:microsoft.com/office/officeart/2005/8/layout/hierarchy1"/>
    <dgm:cxn modelId="{896324A1-5B17-495E-A69B-611E031C9ABD}" type="presOf" srcId="{E5D33549-F7CE-42E1-9ED5-3F2E7E8A8C91}" destId="{4BF036B0-565F-40FA-A9C0-52FAFD6F8A2D}" srcOrd="0" destOrd="0" presId="urn:microsoft.com/office/officeart/2005/8/layout/hierarchy1"/>
    <dgm:cxn modelId="{02E0A7B9-F667-4688-AAFD-958328379024}" type="presOf" srcId="{9D83F045-57DA-4B44-ACC8-64A9754A90E7}" destId="{7A606EA5-61C8-4FB3-B57A-6DB64B000BC7}" srcOrd="0" destOrd="0" presId="urn:microsoft.com/office/officeart/2005/8/layout/hierarchy1"/>
    <dgm:cxn modelId="{5BE646D2-D122-4433-A848-61E4232A614B}" type="presOf" srcId="{CC112017-9F94-4DE4-BEC3-59D1889890B4}" destId="{9A56F854-4E1A-4283-A383-0131B272F9B6}" srcOrd="0" destOrd="0" presId="urn:microsoft.com/office/officeart/2005/8/layout/hierarchy1"/>
    <dgm:cxn modelId="{F4A5D8EC-F1D3-496A-A738-2F0C59BF07A8}" srcId="{E5D33549-F7CE-42E1-9ED5-3F2E7E8A8C91}" destId="{CC112017-9F94-4DE4-BEC3-59D1889890B4}" srcOrd="0" destOrd="0" parTransId="{82DD5249-098C-49C9-8DC8-BFE6A81B7B8A}" sibTransId="{48F6D8B7-1CC9-44CE-BB89-25A30BC8D4B5}"/>
    <dgm:cxn modelId="{26DF0AF5-170A-4184-96F6-CDBC1330809E}" type="presOf" srcId="{BBDD1968-5568-473D-AD1A-CB9B519F1A8D}" destId="{D8F12644-2B1C-4439-8524-E5A39A7617D6}" srcOrd="0" destOrd="0" presId="urn:microsoft.com/office/officeart/2005/8/layout/hierarchy1"/>
    <dgm:cxn modelId="{45DFE3F6-FC8F-4091-92FE-AE0CBE0745FC}" srcId="{B12561CF-2343-4689-A825-5FA408857D26}" destId="{CCEC74C0-8C0D-4275-B5C0-FF3180E49476}" srcOrd="0" destOrd="0" parTransId="{0C0F5B05-AF72-4CEF-81F5-B84879E7BCF9}" sibTransId="{75C8E39C-E546-4BB8-BC8C-246DC91699DD}"/>
    <dgm:cxn modelId="{9C57DAF9-FD4F-467F-94F1-FC32AF409138}" type="presOf" srcId="{B12561CF-2343-4689-A825-5FA408857D26}" destId="{A54E5668-E9EF-410A-B87E-FE79D7ED134F}" srcOrd="0" destOrd="0" presId="urn:microsoft.com/office/officeart/2005/8/layout/hierarchy1"/>
    <dgm:cxn modelId="{3423E6F9-8612-49AC-AD6C-4F51EF2E6D41}" type="presOf" srcId="{82DD5249-098C-49C9-8DC8-BFE6A81B7B8A}" destId="{8CD038B4-8662-4EC9-A109-C2125C63F838}" srcOrd="0" destOrd="0" presId="urn:microsoft.com/office/officeart/2005/8/layout/hierarchy1"/>
    <dgm:cxn modelId="{BCAC6977-BA49-4EA9-B2E9-7E836529AAA6}" type="presParOf" srcId="{7A606EA5-61C8-4FB3-B57A-6DB64B000BC7}" destId="{B768DED9-6BA0-4D8D-9211-8C428D1A8122}" srcOrd="0" destOrd="0" presId="urn:microsoft.com/office/officeart/2005/8/layout/hierarchy1"/>
    <dgm:cxn modelId="{4709889C-89F8-46BA-9DB2-0ABED19A431A}" type="presParOf" srcId="{B768DED9-6BA0-4D8D-9211-8C428D1A8122}" destId="{829F882E-8012-47AD-9440-E4977C582161}" srcOrd="0" destOrd="0" presId="urn:microsoft.com/office/officeart/2005/8/layout/hierarchy1"/>
    <dgm:cxn modelId="{D000AB56-B8DC-4096-A7D7-E4BED6F425DC}" type="presParOf" srcId="{829F882E-8012-47AD-9440-E4977C582161}" destId="{16F2F222-743A-4045-944D-F90B79257A2A}" srcOrd="0" destOrd="0" presId="urn:microsoft.com/office/officeart/2005/8/layout/hierarchy1"/>
    <dgm:cxn modelId="{380CF967-FBD3-45F2-91F3-28F1F9E9022C}" type="presParOf" srcId="{829F882E-8012-47AD-9440-E4977C582161}" destId="{25931D35-79F7-4B7C-892E-A7FA6E59CF1D}" srcOrd="1" destOrd="0" presId="urn:microsoft.com/office/officeart/2005/8/layout/hierarchy1"/>
    <dgm:cxn modelId="{56BEDBD2-9620-486F-9F21-5B471FCFE8B8}" type="presParOf" srcId="{B768DED9-6BA0-4D8D-9211-8C428D1A8122}" destId="{FD49352A-3418-4973-BB38-069C7FBF6C4B}" srcOrd="1" destOrd="0" presId="urn:microsoft.com/office/officeart/2005/8/layout/hierarchy1"/>
    <dgm:cxn modelId="{9648FE6E-B7B2-4FBD-89B1-BE5182F2AC99}" type="presParOf" srcId="{FD49352A-3418-4973-BB38-069C7FBF6C4B}" destId="{C4AEE2A2-3CF6-42E2-BC11-8DC0BF00B47F}" srcOrd="0" destOrd="0" presId="urn:microsoft.com/office/officeart/2005/8/layout/hierarchy1"/>
    <dgm:cxn modelId="{76B13C23-525C-4B02-935F-F78D9EC4CC12}" type="presParOf" srcId="{FD49352A-3418-4973-BB38-069C7FBF6C4B}" destId="{9E87AF76-B04C-43D4-B3A9-C8704D33AA55}" srcOrd="1" destOrd="0" presId="urn:microsoft.com/office/officeart/2005/8/layout/hierarchy1"/>
    <dgm:cxn modelId="{96BB93C7-F8EB-4314-AB72-6985E224047D}" type="presParOf" srcId="{9E87AF76-B04C-43D4-B3A9-C8704D33AA55}" destId="{119F569F-3FD2-4AAB-BD0B-D6EB541C3F37}" srcOrd="0" destOrd="0" presId="urn:microsoft.com/office/officeart/2005/8/layout/hierarchy1"/>
    <dgm:cxn modelId="{FFF7D509-0FC2-4A0E-9E1E-F8653485ECB6}" type="presParOf" srcId="{119F569F-3FD2-4AAB-BD0B-D6EB541C3F37}" destId="{255F716C-2A41-4423-91D9-915281B03778}" srcOrd="0" destOrd="0" presId="urn:microsoft.com/office/officeart/2005/8/layout/hierarchy1"/>
    <dgm:cxn modelId="{D5636242-B563-440D-8233-EFC187F53545}" type="presParOf" srcId="{119F569F-3FD2-4AAB-BD0B-D6EB541C3F37}" destId="{4BF036B0-565F-40FA-A9C0-52FAFD6F8A2D}" srcOrd="1" destOrd="0" presId="urn:microsoft.com/office/officeart/2005/8/layout/hierarchy1"/>
    <dgm:cxn modelId="{421288E0-14C7-464E-AB18-6583978A443E}" type="presParOf" srcId="{9E87AF76-B04C-43D4-B3A9-C8704D33AA55}" destId="{C0C58187-F6F2-48BF-BFEE-C1536C6A420E}" srcOrd="1" destOrd="0" presId="urn:microsoft.com/office/officeart/2005/8/layout/hierarchy1"/>
    <dgm:cxn modelId="{67323C91-95AB-4D1F-9E79-044EF81C1D56}" type="presParOf" srcId="{C0C58187-F6F2-48BF-BFEE-C1536C6A420E}" destId="{8CD038B4-8662-4EC9-A109-C2125C63F838}" srcOrd="0" destOrd="0" presId="urn:microsoft.com/office/officeart/2005/8/layout/hierarchy1"/>
    <dgm:cxn modelId="{89A31D1F-1D5D-4D01-AD4A-EF9EAF564D9D}" type="presParOf" srcId="{C0C58187-F6F2-48BF-BFEE-C1536C6A420E}" destId="{F01C28E2-F559-404F-9EE9-7642CB24CB7D}" srcOrd="1" destOrd="0" presId="urn:microsoft.com/office/officeart/2005/8/layout/hierarchy1"/>
    <dgm:cxn modelId="{E7CFC684-F0DD-4293-B3C6-48874E162DD9}" type="presParOf" srcId="{F01C28E2-F559-404F-9EE9-7642CB24CB7D}" destId="{3C82641C-7819-4C76-A50C-9F80EBC81907}" srcOrd="0" destOrd="0" presId="urn:microsoft.com/office/officeart/2005/8/layout/hierarchy1"/>
    <dgm:cxn modelId="{AFFE0EBC-B100-4A9D-AB3D-E357D0C950E3}" type="presParOf" srcId="{3C82641C-7819-4C76-A50C-9F80EBC81907}" destId="{5F51E215-84C0-472E-A3EB-188D74533EF4}" srcOrd="0" destOrd="0" presId="urn:microsoft.com/office/officeart/2005/8/layout/hierarchy1"/>
    <dgm:cxn modelId="{04B39F29-CBE5-4C76-8297-C443994AB0D0}" type="presParOf" srcId="{3C82641C-7819-4C76-A50C-9F80EBC81907}" destId="{9A56F854-4E1A-4283-A383-0131B272F9B6}" srcOrd="1" destOrd="0" presId="urn:microsoft.com/office/officeart/2005/8/layout/hierarchy1"/>
    <dgm:cxn modelId="{506CF711-1F5C-41DC-AABA-5290129E1D28}" type="presParOf" srcId="{F01C28E2-F559-404F-9EE9-7642CB24CB7D}" destId="{B906055F-9249-416E-8F74-025BD6F3EDCC}" srcOrd="1" destOrd="0" presId="urn:microsoft.com/office/officeart/2005/8/layout/hierarchy1"/>
    <dgm:cxn modelId="{51B295A0-2B71-418D-A25C-00BEFF781BB6}" type="presParOf" srcId="{C0C58187-F6F2-48BF-BFEE-C1536C6A420E}" destId="{DD6E98C4-5BEA-4A6B-9E84-6993F8E527AA}" srcOrd="2" destOrd="0" presId="urn:microsoft.com/office/officeart/2005/8/layout/hierarchy1"/>
    <dgm:cxn modelId="{C851AC0D-66D7-4D2C-A776-D80DDBABC1CE}" type="presParOf" srcId="{C0C58187-F6F2-48BF-BFEE-C1536C6A420E}" destId="{CEAAE0F1-52AE-406C-9397-E8F67D7E15CA}" srcOrd="3" destOrd="0" presId="urn:microsoft.com/office/officeart/2005/8/layout/hierarchy1"/>
    <dgm:cxn modelId="{F4AE0F96-837D-40F1-8E5D-64D924B69451}" type="presParOf" srcId="{CEAAE0F1-52AE-406C-9397-E8F67D7E15CA}" destId="{55AB260F-9C50-4704-BD7B-949F79CF8F3E}" srcOrd="0" destOrd="0" presId="urn:microsoft.com/office/officeart/2005/8/layout/hierarchy1"/>
    <dgm:cxn modelId="{244B2C5B-838A-4D54-A878-C062AAC9C730}" type="presParOf" srcId="{55AB260F-9C50-4704-BD7B-949F79CF8F3E}" destId="{89A538DC-55D6-4438-9AF0-0AB34AB7028B}" srcOrd="0" destOrd="0" presId="urn:microsoft.com/office/officeart/2005/8/layout/hierarchy1"/>
    <dgm:cxn modelId="{48AA65CE-D24A-4B58-B4E0-90E17BEA878C}" type="presParOf" srcId="{55AB260F-9C50-4704-BD7B-949F79CF8F3E}" destId="{FED1FABE-775B-46BF-91CA-4BACCB837D35}" srcOrd="1" destOrd="0" presId="urn:microsoft.com/office/officeart/2005/8/layout/hierarchy1"/>
    <dgm:cxn modelId="{C4520D3E-29C6-4AFB-B1E1-309046F16A5C}" type="presParOf" srcId="{CEAAE0F1-52AE-406C-9397-E8F67D7E15CA}" destId="{F239EBF8-3BE4-43AC-B365-59605E592DFD}" srcOrd="1" destOrd="0" presId="urn:microsoft.com/office/officeart/2005/8/layout/hierarchy1"/>
    <dgm:cxn modelId="{3827EBD5-3FC3-4AE3-8BC4-DD812296D5AA}" type="presParOf" srcId="{FD49352A-3418-4973-BB38-069C7FBF6C4B}" destId="{E580643C-4FAD-4679-AB75-7A68B01D3B86}" srcOrd="2" destOrd="0" presId="urn:microsoft.com/office/officeart/2005/8/layout/hierarchy1"/>
    <dgm:cxn modelId="{4710BABD-7CA2-4B18-A1CE-20AA41060433}" type="presParOf" srcId="{FD49352A-3418-4973-BB38-069C7FBF6C4B}" destId="{970C0524-A2CA-4F11-AA90-AC8861656715}" srcOrd="3" destOrd="0" presId="urn:microsoft.com/office/officeart/2005/8/layout/hierarchy1"/>
    <dgm:cxn modelId="{067FC6B8-C347-4618-BD3E-A526F2792AEB}" type="presParOf" srcId="{970C0524-A2CA-4F11-AA90-AC8861656715}" destId="{2E099D2C-C516-4736-8C86-3B99D0C632BA}" srcOrd="0" destOrd="0" presId="urn:microsoft.com/office/officeart/2005/8/layout/hierarchy1"/>
    <dgm:cxn modelId="{C75CEE5B-5844-4AB0-8FED-34C378568F52}" type="presParOf" srcId="{2E099D2C-C516-4736-8C86-3B99D0C632BA}" destId="{76D871C6-22D9-4C91-B760-50B36DABFBBB}" srcOrd="0" destOrd="0" presId="urn:microsoft.com/office/officeart/2005/8/layout/hierarchy1"/>
    <dgm:cxn modelId="{7DCB02CB-71D1-401B-ADCB-D69EFF4B7612}" type="presParOf" srcId="{2E099D2C-C516-4736-8C86-3B99D0C632BA}" destId="{A54E5668-E9EF-410A-B87E-FE79D7ED134F}" srcOrd="1" destOrd="0" presId="urn:microsoft.com/office/officeart/2005/8/layout/hierarchy1"/>
    <dgm:cxn modelId="{02991B73-703E-4695-91CC-EB2FD615E378}" type="presParOf" srcId="{970C0524-A2CA-4F11-AA90-AC8861656715}" destId="{6967D8A7-D9D4-4CE1-A248-CAC1993A8362}" srcOrd="1" destOrd="0" presId="urn:microsoft.com/office/officeart/2005/8/layout/hierarchy1"/>
    <dgm:cxn modelId="{F4F6E037-E94E-4F7E-A9EF-59E746A9A0D8}" type="presParOf" srcId="{6967D8A7-D9D4-4CE1-A248-CAC1993A8362}" destId="{65572AC8-69B5-4A85-B979-622B727FCDD6}" srcOrd="0" destOrd="0" presId="urn:microsoft.com/office/officeart/2005/8/layout/hierarchy1"/>
    <dgm:cxn modelId="{486F4D90-3007-4983-AFB2-F7A168B029EF}" type="presParOf" srcId="{6967D8A7-D9D4-4CE1-A248-CAC1993A8362}" destId="{0AA853E6-8B40-48F7-85C5-DF876A6F4B27}" srcOrd="1" destOrd="0" presId="urn:microsoft.com/office/officeart/2005/8/layout/hierarchy1"/>
    <dgm:cxn modelId="{2FA6133C-D12C-4489-B09B-9E529A3A7445}" type="presParOf" srcId="{0AA853E6-8B40-48F7-85C5-DF876A6F4B27}" destId="{27F5FB1F-F8AF-48AF-AD51-8B06C23C4CA8}" srcOrd="0" destOrd="0" presId="urn:microsoft.com/office/officeart/2005/8/layout/hierarchy1"/>
    <dgm:cxn modelId="{6862107C-3CA3-4904-AB37-706C9FC80CA4}" type="presParOf" srcId="{27F5FB1F-F8AF-48AF-AD51-8B06C23C4CA8}" destId="{DABCA645-6C0D-477A-B197-8611FD3BC1B3}" srcOrd="0" destOrd="0" presId="urn:microsoft.com/office/officeart/2005/8/layout/hierarchy1"/>
    <dgm:cxn modelId="{11504806-162F-4972-A5E8-840ADD603E6C}" type="presParOf" srcId="{27F5FB1F-F8AF-48AF-AD51-8B06C23C4CA8}" destId="{A03AB712-24CB-4729-84F6-B15FC84F3D81}" srcOrd="1" destOrd="0" presId="urn:microsoft.com/office/officeart/2005/8/layout/hierarchy1"/>
    <dgm:cxn modelId="{058944D6-02D8-4467-B049-DD749A979347}" type="presParOf" srcId="{0AA853E6-8B40-48F7-85C5-DF876A6F4B27}" destId="{9AC70817-CF7E-4C5F-B276-8FEB1CB08FEA}" srcOrd="1" destOrd="0" presId="urn:microsoft.com/office/officeart/2005/8/layout/hierarchy1"/>
    <dgm:cxn modelId="{BC4E69C1-91D3-4079-8BAC-2B6B5A148C12}" type="presParOf" srcId="{7A606EA5-61C8-4FB3-B57A-6DB64B000BC7}" destId="{236CD5F3-933A-456F-BF0E-90FF6A026BDC}" srcOrd="1" destOrd="0" presId="urn:microsoft.com/office/officeart/2005/8/layout/hierarchy1"/>
    <dgm:cxn modelId="{50A46B96-8395-418A-8B1B-3C4EA6A4F6DE}" type="presParOf" srcId="{236CD5F3-933A-456F-BF0E-90FF6A026BDC}" destId="{39E9CC4A-53BF-4D6C-BD61-FD1F56E8BAD0}" srcOrd="0" destOrd="0" presId="urn:microsoft.com/office/officeart/2005/8/layout/hierarchy1"/>
    <dgm:cxn modelId="{51E799C7-D476-454B-9217-CCAFDF9F66C4}" type="presParOf" srcId="{39E9CC4A-53BF-4D6C-BD61-FD1F56E8BAD0}" destId="{B990E825-9D9A-4076-95D3-A4D28DFABEB7}" srcOrd="0" destOrd="0" presId="urn:microsoft.com/office/officeart/2005/8/layout/hierarchy1"/>
    <dgm:cxn modelId="{1AE84FF9-9716-413D-B7C8-5C8A238A4C4F}" type="presParOf" srcId="{39E9CC4A-53BF-4D6C-BD61-FD1F56E8BAD0}" destId="{D8F12644-2B1C-4439-8524-E5A39A7617D6}" srcOrd="1" destOrd="0" presId="urn:microsoft.com/office/officeart/2005/8/layout/hierarchy1"/>
    <dgm:cxn modelId="{0D114FEF-D9D2-49E6-99AC-CB130E2B0A29}" type="presParOf" srcId="{236CD5F3-933A-456F-BF0E-90FF6A026BDC}" destId="{6A2027C3-238D-4110-905F-EB9A608890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3F8CE-3326-4695-BE90-01143C49BE94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1A9B22-B437-4B0B-A580-1A6E0D0811E5}">
      <dgm:prSet phldrT="[Текст]"/>
      <dgm:spPr/>
      <dgm:t>
        <a:bodyPr/>
        <a:lstStyle/>
        <a:p>
          <a:r>
            <a:rPr lang="ka-GE" dirty="0"/>
            <a:t>გაუმჯობესება</a:t>
          </a:r>
          <a:endParaRPr lang="en-US" dirty="0"/>
        </a:p>
      </dgm:t>
    </dgm:pt>
    <dgm:pt modelId="{AE71E3C2-CFB0-49ED-B103-2F01828E7C3A}" type="parTrans" cxnId="{46B91CE1-93A5-46D0-8277-0F2288A46E69}">
      <dgm:prSet/>
      <dgm:spPr/>
      <dgm:t>
        <a:bodyPr/>
        <a:lstStyle/>
        <a:p>
          <a:endParaRPr lang="en-US"/>
        </a:p>
      </dgm:t>
    </dgm:pt>
    <dgm:pt modelId="{8A905843-DEF8-4155-B0F4-5FCE41ECE0F4}" type="sibTrans" cxnId="{46B91CE1-93A5-46D0-8277-0F2288A46E69}">
      <dgm:prSet/>
      <dgm:spPr/>
      <dgm:t>
        <a:bodyPr/>
        <a:lstStyle/>
        <a:p>
          <a:endParaRPr lang="en-US"/>
        </a:p>
      </dgm:t>
    </dgm:pt>
    <dgm:pt modelId="{FD533CCB-08E4-4780-8454-9BD33E139BBA}">
      <dgm:prSet phldrT="[Текст]"/>
      <dgm:spPr/>
      <dgm:t>
        <a:bodyPr/>
        <a:lstStyle/>
        <a:p>
          <a:r>
            <a:rPr lang="ka-GE" dirty="0"/>
            <a:t>ზედაპირული</a:t>
          </a:r>
          <a:br>
            <a:rPr lang="ka-GE" dirty="0"/>
          </a:br>
          <a:r>
            <a:rPr lang="ka-GE" dirty="0"/>
            <a:t>(კორდის დაურღვევლად)</a:t>
          </a:r>
          <a:endParaRPr lang="en-US" dirty="0"/>
        </a:p>
      </dgm:t>
    </dgm:pt>
    <dgm:pt modelId="{ECF20AC5-16DA-41FC-BBC9-E01496414C5F}" type="parTrans" cxnId="{5E4CDB3B-C03E-4958-9603-7A78A1616DB6}">
      <dgm:prSet/>
      <dgm:spPr/>
      <dgm:t>
        <a:bodyPr/>
        <a:lstStyle/>
        <a:p>
          <a:endParaRPr lang="en-US"/>
        </a:p>
      </dgm:t>
    </dgm:pt>
    <dgm:pt modelId="{4C70BA91-2C7C-4395-8E2D-696F5468A781}" type="sibTrans" cxnId="{5E4CDB3B-C03E-4958-9603-7A78A1616DB6}">
      <dgm:prSet/>
      <dgm:spPr/>
      <dgm:t>
        <a:bodyPr/>
        <a:lstStyle/>
        <a:p>
          <a:endParaRPr lang="en-US"/>
        </a:p>
      </dgm:t>
    </dgm:pt>
    <dgm:pt modelId="{B600C039-CC59-42AF-8E54-10FF410C7E0A}">
      <dgm:prSet phldrT="[Текст]"/>
      <dgm:spPr/>
      <dgm:t>
        <a:bodyPr/>
        <a:lstStyle/>
        <a:p>
          <a:r>
            <a:rPr lang="ka-GE" dirty="0"/>
            <a:t>ძირეული </a:t>
          </a:r>
          <a:br>
            <a:rPr lang="ka-GE" dirty="0"/>
          </a:br>
          <a:r>
            <a:rPr lang="ka-GE" dirty="0"/>
            <a:t>(კორდის დარღვევით)</a:t>
          </a:r>
          <a:endParaRPr lang="en-US" dirty="0"/>
        </a:p>
      </dgm:t>
    </dgm:pt>
    <dgm:pt modelId="{EBD5559D-91CB-4DF0-8C0A-4910B0A488D1}" type="parTrans" cxnId="{38DCAFB1-9070-4D07-85AC-0C9FF2BEAC96}">
      <dgm:prSet/>
      <dgm:spPr/>
      <dgm:t>
        <a:bodyPr/>
        <a:lstStyle/>
        <a:p>
          <a:endParaRPr lang="en-US"/>
        </a:p>
      </dgm:t>
    </dgm:pt>
    <dgm:pt modelId="{4DB15B2D-FFA6-4476-B2E5-E5BA02349CC0}" type="sibTrans" cxnId="{38DCAFB1-9070-4D07-85AC-0C9FF2BEAC96}">
      <dgm:prSet/>
      <dgm:spPr/>
      <dgm:t>
        <a:bodyPr/>
        <a:lstStyle/>
        <a:p>
          <a:endParaRPr lang="en-US"/>
        </a:p>
      </dgm:t>
    </dgm:pt>
    <dgm:pt modelId="{2B7370A1-F58F-4FD7-9446-F0300D4B5D7B}" type="pres">
      <dgm:prSet presAssocID="{7AB3F8CE-3326-4695-BE90-01143C49B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A4B51C-23EA-40F0-B961-24BF05A25810}" type="pres">
      <dgm:prSet presAssocID="{9B1A9B22-B437-4B0B-A580-1A6E0D0811E5}" presName="hierRoot1" presStyleCnt="0"/>
      <dgm:spPr/>
    </dgm:pt>
    <dgm:pt modelId="{D52E863D-E578-40D4-BC75-246D2295455C}" type="pres">
      <dgm:prSet presAssocID="{9B1A9B22-B437-4B0B-A580-1A6E0D0811E5}" presName="composite" presStyleCnt="0"/>
      <dgm:spPr/>
    </dgm:pt>
    <dgm:pt modelId="{EC273DD8-F54C-4455-8CEC-029DEB055902}" type="pres">
      <dgm:prSet presAssocID="{9B1A9B22-B437-4B0B-A580-1A6E0D0811E5}" presName="background" presStyleLbl="node0" presStyleIdx="0" presStyleCnt="1"/>
      <dgm:spPr/>
    </dgm:pt>
    <dgm:pt modelId="{3FB858E1-76E8-40EA-98FC-830FF33B32D4}" type="pres">
      <dgm:prSet presAssocID="{9B1A9B22-B437-4B0B-A580-1A6E0D0811E5}" presName="text" presStyleLbl="fgAcc0" presStyleIdx="0" presStyleCnt="1" custScaleX="72138" custScaleY="53883" custLinFactNeighborX="90" custLinFactNeighborY="-7483">
        <dgm:presLayoutVars>
          <dgm:chPref val="3"/>
        </dgm:presLayoutVars>
      </dgm:prSet>
      <dgm:spPr/>
    </dgm:pt>
    <dgm:pt modelId="{4421403C-643B-4279-BA84-6B14EC3DCD5B}" type="pres">
      <dgm:prSet presAssocID="{9B1A9B22-B437-4B0B-A580-1A6E0D0811E5}" presName="hierChild2" presStyleCnt="0"/>
      <dgm:spPr/>
    </dgm:pt>
    <dgm:pt modelId="{0F9F8F85-AEF7-453C-80D4-D88D448CB56D}" type="pres">
      <dgm:prSet presAssocID="{ECF20AC5-16DA-41FC-BBC9-E01496414C5F}" presName="Name10" presStyleLbl="parChTrans1D2" presStyleIdx="0" presStyleCnt="2"/>
      <dgm:spPr/>
    </dgm:pt>
    <dgm:pt modelId="{EA44E379-8D2E-4A07-8863-17AFF19CE48F}" type="pres">
      <dgm:prSet presAssocID="{FD533CCB-08E4-4780-8454-9BD33E139BBA}" presName="hierRoot2" presStyleCnt="0"/>
      <dgm:spPr/>
    </dgm:pt>
    <dgm:pt modelId="{D2D2E13A-9356-4DF6-A058-B2C153CE5616}" type="pres">
      <dgm:prSet presAssocID="{FD533CCB-08E4-4780-8454-9BD33E139BBA}" presName="composite2" presStyleCnt="0"/>
      <dgm:spPr/>
    </dgm:pt>
    <dgm:pt modelId="{272E95A8-1426-44A7-857A-74FF739D79A3}" type="pres">
      <dgm:prSet presAssocID="{FD533CCB-08E4-4780-8454-9BD33E139BBA}" presName="background2" presStyleLbl="node2" presStyleIdx="0" presStyleCnt="2"/>
      <dgm:spPr/>
    </dgm:pt>
    <dgm:pt modelId="{BE7735C5-4F6B-407C-ABAD-9B3F790AB979}" type="pres">
      <dgm:prSet presAssocID="{FD533CCB-08E4-4780-8454-9BD33E139BBA}" presName="text2" presStyleLbl="fgAcc2" presStyleIdx="0" presStyleCnt="2" custScaleX="75397" custScaleY="55205">
        <dgm:presLayoutVars>
          <dgm:chPref val="3"/>
        </dgm:presLayoutVars>
      </dgm:prSet>
      <dgm:spPr/>
    </dgm:pt>
    <dgm:pt modelId="{A4ADB646-D69B-4D0F-B954-24498803FAD3}" type="pres">
      <dgm:prSet presAssocID="{FD533CCB-08E4-4780-8454-9BD33E139BBA}" presName="hierChild3" presStyleCnt="0"/>
      <dgm:spPr/>
    </dgm:pt>
    <dgm:pt modelId="{154CD485-65B0-4B40-99D7-CB0AE254E5E7}" type="pres">
      <dgm:prSet presAssocID="{EBD5559D-91CB-4DF0-8C0A-4910B0A488D1}" presName="Name10" presStyleLbl="parChTrans1D2" presStyleIdx="1" presStyleCnt="2"/>
      <dgm:spPr/>
    </dgm:pt>
    <dgm:pt modelId="{C3A72F3D-4020-45B1-971F-1E6885CC9E62}" type="pres">
      <dgm:prSet presAssocID="{B600C039-CC59-42AF-8E54-10FF410C7E0A}" presName="hierRoot2" presStyleCnt="0"/>
      <dgm:spPr/>
    </dgm:pt>
    <dgm:pt modelId="{FE6B7370-A81A-46AF-95D7-62F3FB6AE809}" type="pres">
      <dgm:prSet presAssocID="{B600C039-CC59-42AF-8E54-10FF410C7E0A}" presName="composite2" presStyleCnt="0"/>
      <dgm:spPr/>
    </dgm:pt>
    <dgm:pt modelId="{A666C975-4D50-4B76-908B-5FCFE31609D6}" type="pres">
      <dgm:prSet presAssocID="{B600C039-CC59-42AF-8E54-10FF410C7E0A}" presName="background2" presStyleLbl="node2" presStyleIdx="1" presStyleCnt="2"/>
      <dgm:spPr/>
    </dgm:pt>
    <dgm:pt modelId="{443B14F2-8E62-443D-80E8-0467D6AC93CF}" type="pres">
      <dgm:prSet presAssocID="{B600C039-CC59-42AF-8E54-10FF410C7E0A}" presName="text2" presStyleLbl="fgAcc2" presStyleIdx="1" presStyleCnt="2" custScaleX="82725" custScaleY="55205">
        <dgm:presLayoutVars>
          <dgm:chPref val="3"/>
        </dgm:presLayoutVars>
      </dgm:prSet>
      <dgm:spPr/>
    </dgm:pt>
    <dgm:pt modelId="{1B91AE44-ED07-47AA-8054-C4D747E9B727}" type="pres">
      <dgm:prSet presAssocID="{B600C039-CC59-42AF-8E54-10FF410C7E0A}" presName="hierChild3" presStyleCnt="0"/>
      <dgm:spPr/>
    </dgm:pt>
  </dgm:ptLst>
  <dgm:cxnLst>
    <dgm:cxn modelId="{5E4CDB3B-C03E-4958-9603-7A78A1616DB6}" srcId="{9B1A9B22-B437-4B0B-A580-1A6E0D0811E5}" destId="{FD533CCB-08E4-4780-8454-9BD33E139BBA}" srcOrd="0" destOrd="0" parTransId="{ECF20AC5-16DA-41FC-BBC9-E01496414C5F}" sibTransId="{4C70BA91-2C7C-4395-8E2D-696F5468A781}"/>
    <dgm:cxn modelId="{04F73C4C-6618-4183-B3F8-9F56BFECE030}" type="presOf" srcId="{7AB3F8CE-3326-4695-BE90-01143C49BE94}" destId="{2B7370A1-F58F-4FD7-9446-F0300D4B5D7B}" srcOrd="0" destOrd="0" presId="urn:microsoft.com/office/officeart/2005/8/layout/hierarchy1"/>
    <dgm:cxn modelId="{D073CF4D-4E60-411A-9FE8-C6EC94F8EF63}" type="presOf" srcId="{FD533CCB-08E4-4780-8454-9BD33E139BBA}" destId="{BE7735C5-4F6B-407C-ABAD-9B3F790AB979}" srcOrd="0" destOrd="0" presId="urn:microsoft.com/office/officeart/2005/8/layout/hierarchy1"/>
    <dgm:cxn modelId="{3E643FB0-0836-4367-8062-40D96CE69C00}" type="presOf" srcId="{9B1A9B22-B437-4B0B-A580-1A6E0D0811E5}" destId="{3FB858E1-76E8-40EA-98FC-830FF33B32D4}" srcOrd="0" destOrd="0" presId="urn:microsoft.com/office/officeart/2005/8/layout/hierarchy1"/>
    <dgm:cxn modelId="{38DCAFB1-9070-4D07-85AC-0C9FF2BEAC96}" srcId="{9B1A9B22-B437-4B0B-A580-1A6E0D0811E5}" destId="{B600C039-CC59-42AF-8E54-10FF410C7E0A}" srcOrd="1" destOrd="0" parTransId="{EBD5559D-91CB-4DF0-8C0A-4910B0A488D1}" sibTransId="{4DB15B2D-FFA6-4476-B2E5-E5BA02349CC0}"/>
    <dgm:cxn modelId="{5C7A13B4-D917-487A-809B-B0EB47E73D01}" type="presOf" srcId="{EBD5559D-91CB-4DF0-8C0A-4910B0A488D1}" destId="{154CD485-65B0-4B40-99D7-CB0AE254E5E7}" srcOrd="0" destOrd="0" presId="urn:microsoft.com/office/officeart/2005/8/layout/hierarchy1"/>
    <dgm:cxn modelId="{5974E6B5-D8DD-4277-B5BB-335C40AE12DF}" type="presOf" srcId="{B600C039-CC59-42AF-8E54-10FF410C7E0A}" destId="{443B14F2-8E62-443D-80E8-0467D6AC93CF}" srcOrd="0" destOrd="0" presId="urn:microsoft.com/office/officeart/2005/8/layout/hierarchy1"/>
    <dgm:cxn modelId="{46B91CE1-93A5-46D0-8277-0F2288A46E69}" srcId="{7AB3F8CE-3326-4695-BE90-01143C49BE94}" destId="{9B1A9B22-B437-4B0B-A580-1A6E0D0811E5}" srcOrd="0" destOrd="0" parTransId="{AE71E3C2-CFB0-49ED-B103-2F01828E7C3A}" sibTransId="{8A905843-DEF8-4155-B0F4-5FCE41ECE0F4}"/>
    <dgm:cxn modelId="{598FB5FD-959B-4976-B3C9-C81490EC78BE}" type="presOf" srcId="{ECF20AC5-16DA-41FC-BBC9-E01496414C5F}" destId="{0F9F8F85-AEF7-453C-80D4-D88D448CB56D}" srcOrd="0" destOrd="0" presId="urn:microsoft.com/office/officeart/2005/8/layout/hierarchy1"/>
    <dgm:cxn modelId="{CFC3D3B9-C709-4203-BCA3-C77392C099AC}" type="presParOf" srcId="{2B7370A1-F58F-4FD7-9446-F0300D4B5D7B}" destId="{B9A4B51C-23EA-40F0-B961-24BF05A25810}" srcOrd="0" destOrd="0" presId="urn:microsoft.com/office/officeart/2005/8/layout/hierarchy1"/>
    <dgm:cxn modelId="{5313F37D-AD48-410F-B31D-BD1BD5DD25AD}" type="presParOf" srcId="{B9A4B51C-23EA-40F0-B961-24BF05A25810}" destId="{D52E863D-E578-40D4-BC75-246D2295455C}" srcOrd="0" destOrd="0" presId="urn:microsoft.com/office/officeart/2005/8/layout/hierarchy1"/>
    <dgm:cxn modelId="{C96C335A-C8B2-4C3B-A784-D01538DB759B}" type="presParOf" srcId="{D52E863D-E578-40D4-BC75-246D2295455C}" destId="{EC273DD8-F54C-4455-8CEC-029DEB055902}" srcOrd="0" destOrd="0" presId="urn:microsoft.com/office/officeart/2005/8/layout/hierarchy1"/>
    <dgm:cxn modelId="{113F7D03-8F38-4464-849E-9EDA21DE88B7}" type="presParOf" srcId="{D52E863D-E578-40D4-BC75-246D2295455C}" destId="{3FB858E1-76E8-40EA-98FC-830FF33B32D4}" srcOrd="1" destOrd="0" presId="urn:microsoft.com/office/officeart/2005/8/layout/hierarchy1"/>
    <dgm:cxn modelId="{48107307-DDB6-4C73-B4C1-29C51529500E}" type="presParOf" srcId="{B9A4B51C-23EA-40F0-B961-24BF05A25810}" destId="{4421403C-643B-4279-BA84-6B14EC3DCD5B}" srcOrd="1" destOrd="0" presId="urn:microsoft.com/office/officeart/2005/8/layout/hierarchy1"/>
    <dgm:cxn modelId="{71B7638F-9AAE-40E8-B01E-FD08C64DBBE1}" type="presParOf" srcId="{4421403C-643B-4279-BA84-6B14EC3DCD5B}" destId="{0F9F8F85-AEF7-453C-80D4-D88D448CB56D}" srcOrd="0" destOrd="0" presId="urn:microsoft.com/office/officeart/2005/8/layout/hierarchy1"/>
    <dgm:cxn modelId="{8EB18EEC-2073-4A6B-BF90-C3C0702AEFB8}" type="presParOf" srcId="{4421403C-643B-4279-BA84-6B14EC3DCD5B}" destId="{EA44E379-8D2E-4A07-8863-17AFF19CE48F}" srcOrd="1" destOrd="0" presId="urn:microsoft.com/office/officeart/2005/8/layout/hierarchy1"/>
    <dgm:cxn modelId="{B9028716-2273-4711-8E83-D52DE5E8D48A}" type="presParOf" srcId="{EA44E379-8D2E-4A07-8863-17AFF19CE48F}" destId="{D2D2E13A-9356-4DF6-A058-B2C153CE5616}" srcOrd="0" destOrd="0" presId="urn:microsoft.com/office/officeart/2005/8/layout/hierarchy1"/>
    <dgm:cxn modelId="{E46E6605-ED1D-4763-B5B6-BA1B1A4F1F71}" type="presParOf" srcId="{D2D2E13A-9356-4DF6-A058-B2C153CE5616}" destId="{272E95A8-1426-44A7-857A-74FF739D79A3}" srcOrd="0" destOrd="0" presId="urn:microsoft.com/office/officeart/2005/8/layout/hierarchy1"/>
    <dgm:cxn modelId="{16BBDAFA-E3E2-4828-91FF-78003F52B2F4}" type="presParOf" srcId="{D2D2E13A-9356-4DF6-A058-B2C153CE5616}" destId="{BE7735C5-4F6B-407C-ABAD-9B3F790AB979}" srcOrd="1" destOrd="0" presId="urn:microsoft.com/office/officeart/2005/8/layout/hierarchy1"/>
    <dgm:cxn modelId="{45C1DDF2-7372-4FAC-8B1E-21F4E71D4FD6}" type="presParOf" srcId="{EA44E379-8D2E-4A07-8863-17AFF19CE48F}" destId="{A4ADB646-D69B-4D0F-B954-24498803FAD3}" srcOrd="1" destOrd="0" presId="urn:microsoft.com/office/officeart/2005/8/layout/hierarchy1"/>
    <dgm:cxn modelId="{14C7E9FF-82F2-4154-85FD-6096EA9BBC78}" type="presParOf" srcId="{4421403C-643B-4279-BA84-6B14EC3DCD5B}" destId="{154CD485-65B0-4B40-99D7-CB0AE254E5E7}" srcOrd="2" destOrd="0" presId="urn:microsoft.com/office/officeart/2005/8/layout/hierarchy1"/>
    <dgm:cxn modelId="{A2A5AF73-4302-4711-AACE-FF71FF79D7AD}" type="presParOf" srcId="{4421403C-643B-4279-BA84-6B14EC3DCD5B}" destId="{C3A72F3D-4020-45B1-971F-1E6885CC9E62}" srcOrd="3" destOrd="0" presId="urn:microsoft.com/office/officeart/2005/8/layout/hierarchy1"/>
    <dgm:cxn modelId="{4A5A5C9F-1B6E-43F8-9262-E61C4188DB95}" type="presParOf" srcId="{C3A72F3D-4020-45B1-971F-1E6885CC9E62}" destId="{FE6B7370-A81A-46AF-95D7-62F3FB6AE809}" srcOrd="0" destOrd="0" presId="urn:microsoft.com/office/officeart/2005/8/layout/hierarchy1"/>
    <dgm:cxn modelId="{4358DD8B-4B5D-4382-9485-8BF2E6113269}" type="presParOf" srcId="{FE6B7370-A81A-46AF-95D7-62F3FB6AE809}" destId="{A666C975-4D50-4B76-908B-5FCFE31609D6}" srcOrd="0" destOrd="0" presId="urn:microsoft.com/office/officeart/2005/8/layout/hierarchy1"/>
    <dgm:cxn modelId="{79501AA3-AECD-4659-AE0A-29CE6F9C986F}" type="presParOf" srcId="{FE6B7370-A81A-46AF-95D7-62F3FB6AE809}" destId="{443B14F2-8E62-443D-80E8-0467D6AC93CF}" srcOrd="1" destOrd="0" presId="urn:microsoft.com/office/officeart/2005/8/layout/hierarchy1"/>
    <dgm:cxn modelId="{23EBD1A2-3DEB-4285-BA94-E3B29682561F}" type="presParOf" srcId="{C3A72F3D-4020-45B1-971F-1E6885CC9E62}" destId="{1B91AE44-ED07-47AA-8054-C4D747E9B7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72AC8-69B5-4A85-B979-622B727FCDD6}">
      <dsp:nvSpPr>
        <dsp:cNvPr id="0" name=""/>
        <dsp:cNvSpPr/>
      </dsp:nvSpPr>
      <dsp:spPr>
        <a:xfrm>
          <a:off x="5127932" y="2336732"/>
          <a:ext cx="626193" cy="436863"/>
        </a:xfrm>
        <a:custGeom>
          <a:avLst/>
          <a:gdLst/>
          <a:ahLst/>
          <a:cxnLst/>
          <a:rect l="0" t="0" r="0" b="0"/>
          <a:pathLst>
            <a:path>
              <a:moveTo>
                <a:pt x="626193" y="0"/>
              </a:moveTo>
              <a:lnTo>
                <a:pt x="626193" y="298279"/>
              </a:lnTo>
              <a:lnTo>
                <a:pt x="0" y="298279"/>
              </a:lnTo>
              <a:lnTo>
                <a:pt x="0" y="43686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0643C-4FAD-4679-AB75-7A68B01D3B86}">
      <dsp:nvSpPr>
        <dsp:cNvPr id="0" name=""/>
        <dsp:cNvSpPr/>
      </dsp:nvSpPr>
      <dsp:spPr>
        <a:xfrm>
          <a:off x="4365634" y="951722"/>
          <a:ext cx="1388491" cy="43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490"/>
              </a:lnTo>
              <a:lnTo>
                <a:pt x="1388491" y="296490"/>
              </a:lnTo>
              <a:lnTo>
                <a:pt x="1388491" y="4350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E98C4-5BEA-4A6B-9E84-6993F8E527AA}">
      <dsp:nvSpPr>
        <dsp:cNvPr id="0" name=""/>
        <dsp:cNvSpPr/>
      </dsp:nvSpPr>
      <dsp:spPr>
        <a:xfrm>
          <a:off x="2023789" y="2345633"/>
          <a:ext cx="1195520" cy="393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11"/>
              </a:lnTo>
              <a:lnTo>
                <a:pt x="1195520" y="255111"/>
              </a:lnTo>
              <a:lnTo>
                <a:pt x="1195520" y="39369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038B4-8662-4EC9-A109-C2125C63F838}">
      <dsp:nvSpPr>
        <dsp:cNvPr id="0" name=""/>
        <dsp:cNvSpPr/>
      </dsp:nvSpPr>
      <dsp:spPr>
        <a:xfrm>
          <a:off x="1011935" y="2345633"/>
          <a:ext cx="1011853" cy="335569"/>
        </a:xfrm>
        <a:custGeom>
          <a:avLst/>
          <a:gdLst/>
          <a:ahLst/>
          <a:cxnLst/>
          <a:rect l="0" t="0" r="0" b="0"/>
          <a:pathLst>
            <a:path>
              <a:moveTo>
                <a:pt x="1011853" y="0"/>
              </a:moveTo>
              <a:lnTo>
                <a:pt x="1011853" y="196985"/>
              </a:lnTo>
              <a:lnTo>
                <a:pt x="0" y="196985"/>
              </a:lnTo>
              <a:lnTo>
                <a:pt x="0" y="33556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EE2A2-3CF6-42E2-BC11-8DC0BF00B47F}">
      <dsp:nvSpPr>
        <dsp:cNvPr id="0" name=""/>
        <dsp:cNvSpPr/>
      </dsp:nvSpPr>
      <dsp:spPr>
        <a:xfrm>
          <a:off x="2023789" y="951722"/>
          <a:ext cx="2341844" cy="443975"/>
        </a:xfrm>
        <a:custGeom>
          <a:avLst/>
          <a:gdLst/>
          <a:ahLst/>
          <a:cxnLst/>
          <a:rect l="0" t="0" r="0" b="0"/>
          <a:pathLst>
            <a:path>
              <a:moveTo>
                <a:pt x="2341844" y="0"/>
              </a:moveTo>
              <a:lnTo>
                <a:pt x="2341844" y="305391"/>
              </a:lnTo>
              <a:lnTo>
                <a:pt x="0" y="305391"/>
              </a:lnTo>
              <a:lnTo>
                <a:pt x="0" y="4439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2F222-743A-4045-944D-F90B79257A2A}">
      <dsp:nvSpPr>
        <dsp:cNvPr id="0" name=""/>
        <dsp:cNvSpPr/>
      </dsp:nvSpPr>
      <dsp:spPr>
        <a:xfrm>
          <a:off x="3164595" y="1788"/>
          <a:ext cx="2402077" cy="949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31D35-79F7-4B7C-892E-A7FA6E59CF1D}">
      <dsp:nvSpPr>
        <dsp:cNvPr id="0" name=""/>
        <dsp:cNvSpPr/>
      </dsp:nvSpPr>
      <dsp:spPr>
        <a:xfrm>
          <a:off x="3330813" y="159695"/>
          <a:ext cx="2402077" cy="949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/>
            <a:t>საკვები ბალახები</a:t>
          </a:r>
          <a:endParaRPr lang="en-US" sz="1600" kern="1200" dirty="0"/>
        </a:p>
      </dsp:txBody>
      <dsp:txXfrm>
        <a:off x="3358636" y="187518"/>
        <a:ext cx="2346431" cy="894288"/>
      </dsp:txXfrm>
    </dsp:sp>
    <dsp:sp modelId="{255F716C-2A41-4423-91D9-915281B03778}">
      <dsp:nvSpPr>
        <dsp:cNvPr id="0" name=""/>
        <dsp:cNvSpPr/>
      </dsp:nvSpPr>
      <dsp:spPr>
        <a:xfrm>
          <a:off x="801515" y="1395698"/>
          <a:ext cx="2444547" cy="949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036B0-565F-40FA-A9C0-52FAFD6F8A2D}">
      <dsp:nvSpPr>
        <dsp:cNvPr id="0" name=""/>
        <dsp:cNvSpPr/>
      </dsp:nvSpPr>
      <dsp:spPr>
        <a:xfrm>
          <a:off x="967733" y="1553605"/>
          <a:ext cx="2444547" cy="949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/>
            <a:t>მრავალწლოვანი</a:t>
          </a:r>
          <a:endParaRPr lang="en-US" sz="1600" kern="1200" dirty="0"/>
        </a:p>
      </dsp:txBody>
      <dsp:txXfrm>
        <a:off x="995556" y="1581428"/>
        <a:ext cx="2388901" cy="894288"/>
      </dsp:txXfrm>
    </dsp:sp>
    <dsp:sp modelId="{5F51E215-84C0-472E-A3EB-188D74533EF4}">
      <dsp:nvSpPr>
        <dsp:cNvPr id="0" name=""/>
        <dsp:cNvSpPr/>
      </dsp:nvSpPr>
      <dsp:spPr>
        <a:xfrm>
          <a:off x="276858" y="2681202"/>
          <a:ext cx="1470154" cy="949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6F854-4E1A-4283-A383-0131B272F9B6}">
      <dsp:nvSpPr>
        <dsp:cNvPr id="0" name=""/>
        <dsp:cNvSpPr/>
      </dsp:nvSpPr>
      <dsp:spPr>
        <a:xfrm>
          <a:off x="443076" y="2839109"/>
          <a:ext cx="1470154" cy="949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/>
            <a:t>პარკოსანი</a:t>
          </a:r>
          <a:endParaRPr lang="en-US" sz="1600" kern="1200" dirty="0"/>
        </a:p>
      </dsp:txBody>
      <dsp:txXfrm>
        <a:off x="470899" y="2866932"/>
        <a:ext cx="1414508" cy="894288"/>
      </dsp:txXfrm>
    </dsp:sp>
    <dsp:sp modelId="{89A538DC-55D6-4438-9AF0-0AB34AB7028B}">
      <dsp:nvSpPr>
        <dsp:cNvPr id="0" name=""/>
        <dsp:cNvSpPr/>
      </dsp:nvSpPr>
      <dsp:spPr>
        <a:xfrm>
          <a:off x="2471330" y="2739328"/>
          <a:ext cx="1495959" cy="949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1FABE-775B-46BF-91CA-4BACCB837D35}">
      <dsp:nvSpPr>
        <dsp:cNvPr id="0" name=""/>
        <dsp:cNvSpPr/>
      </dsp:nvSpPr>
      <dsp:spPr>
        <a:xfrm>
          <a:off x="2637547" y="2897235"/>
          <a:ext cx="1495959" cy="949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/>
            <a:t>მარცვლოვანი</a:t>
          </a:r>
          <a:endParaRPr lang="en-US" sz="1600" kern="1200" dirty="0"/>
        </a:p>
      </dsp:txBody>
      <dsp:txXfrm>
        <a:off x="2665370" y="2925058"/>
        <a:ext cx="1440313" cy="894288"/>
      </dsp:txXfrm>
    </dsp:sp>
    <dsp:sp modelId="{76D871C6-22D9-4C91-B760-50B36DABFBBB}">
      <dsp:nvSpPr>
        <dsp:cNvPr id="0" name=""/>
        <dsp:cNvSpPr/>
      </dsp:nvSpPr>
      <dsp:spPr>
        <a:xfrm>
          <a:off x="4239010" y="1386797"/>
          <a:ext cx="3030231" cy="949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E5668-E9EF-410A-B87E-FE79D7ED134F}">
      <dsp:nvSpPr>
        <dsp:cNvPr id="0" name=""/>
        <dsp:cNvSpPr/>
      </dsp:nvSpPr>
      <dsp:spPr>
        <a:xfrm>
          <a:off x="4405228" y="1544704"/>
          <a:ext cx="3030231" cy="949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/>
            <a:t>ერთწლოვანი</a:t>
          </a:r>
          <a:endParaRPr lang="en-US" sz="1600" kern="1200" dirty="0"/>
        </a:p>
      </dsp:txBody>
      <dsp:txXfrm>
        <a:off x="4433051" y="1572527"/>
        <a:ext cx="2974585" cy="894288"/>
      </dsp:txXfrm>
    </dsp:sp>
    <dsp:sp modelId="{DABCA645-6C0D-477A-B197-8611FD3BC1B3}">
      <dsp:nvSpPr>
        <dsp:cNvPr id="0" name=""/>
        <dsp:cNvSpPr/>
      </dsp:nvSpPr>
      <dsp:spPr>
        <a:xfrm>
          <a:off x="4379952" y="2773595"/>
          <a:ext cx="1495959" cy="949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AB712-24CB-4729-84F6-B15FC84F3D81}">
      <dsp:nvSpPr>
        <dsp:cNvPr id="0" name=""/>
        <dsp:cNvSpPr/>
      </dsp:nvSpPr>
      <dsp:spPr>
        <a:xfrm>
          <a:off x="4546169" y="2931502"/>
          <a:ext cx="1495959" cy="949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/>
            <a:t>პარკოსანი</a:t>
          </a:r>
          <a:endParaRPr lang="en-US" sz="1600" b="1" kern="1200" dirty="0"/>
        </a:p>
      </dsp:txBody>
      <dsp:txXfrm>
        <a:off x="4573992" y="2959325"/>
        <a:ext cx="1440313" cy="894288"/>
      </dsp:txXfrm>
    </dsp:sp>
    <dsp:sp modelId="{B990E825-9D9A-4076-95D3-A4D28DFABEB7}">
      <dsp:nvSpPr>
        <dsp:cNvPr id="0" name=""/>
        <dsp:cNvSpPr/>
      </dsp:nvSpPr>
      <dsp:spPr>
        <a:xfrm>
          <a:off x="6348704" y="2773595"/>
          <a:ext cx="1495959" cy="949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12644-2B1C-4439-8524-E5A39A7617D6}">
      <dsp:nvSpPr>
        <dsp:cNvPr id="0" name=""/>
        <dsp:cNvSpPr/>
      </dsp:nvSpPr>
      <dsp:spPr>
        <a:xfrm>
          <a:off x="6514921" y="2931502"/>
          <a:ext cx="1495959" cy="949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/>
            <a:t>მარცვლოვანი</a:t>
          </a:r>
          <a:endParaRPr lang="en-US" sz="1600" kern="1200" dirty="0"/>
        </a:p>
      </dsp:txBody>
      <dsp:txXfrm>
        <a:off x="6542744" y="2959325"/>
        <a:ext cx="1440313" cy="894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D485-65B0-4B40-99D7-CB0AE254E5E7}">
      <dsp:nvSpPr>
        <dsp:cNvPr id="0" name=""/>
        <dsp:cNvSpPr/>
      </dsp:nvSpPr>
      <dsp:spPr>
        <a:xfrm>
          <a:off x="4091891" y="1112682"/>
          <a:ext cx="1838628" cy="1276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290"/>
              </a:lnTo>
              <a:lnTo>
                <a:pt x="1838628" y="927290"/>
              </a:lnTo>
              <a:lnTo>
                <a:pt x="1838628" y="127690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F8F85-AEF7-453C-80D4-D88D448CB56D}">
      <dsp:nvSpPr>
        <dsp:cNvPr id="0" name=""/>
        <dsp:cNvSpPr/>
      </dsp:nvSpPr>
      <dsp:spPr>
        <a:xfrm>
          <a:off x="2108194" y="1112682"/>
          <a:ext cx="1983697" cy="1276900"/>
        </a:xfrm>
        <a:custGeom>
          <a:avLst/>
          <a:gdLst/>
          <a:ahLst/>
          <a:cxnLst/>
          <a:rect l="0" t="0" r="0" b="0"/>
          <a:pathLst>
            <a:path>
              <a:moveTo>
                <a:pt x="1983697" y="0"/>
              </a:moveTo>
              <a:lnTo>
                <a:pt x="1983697" y="927290"/>
              </a:lnTo>
              <a:lnTo>
                <a:pt x="0" y="927290"/>
              </a:lnTo>
              <a:lnTo>
                <a:pt x="0" y="127690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73DD8-F54C-4455-8CEC-029DEB055902}">
      <dsp:nvSpPr>
        <dsp:cNvPr id="0" name=""/>
        <dsp:cNvSpPr/>
      </dsp:nvSpPr>
      <dsp:spPr>
        <a:xfrm>
          <a:off x="2730684" y="-178583"/>
          <a:ext cx="2722414" cy="1291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B858E1-76E8-40EA-98FC-830FF33B32D4}">
      <dsp:nvSpPr>
        <dsp:cNvPr id="0" name=""/>
        <dsp:cNvSpPr/>
      </dsp:nvSpPr>
      <dsp:spPr>
        <a:xfrm>
          <a:off x="3150006" y="219772"/>
          <a:ext cx="2722414" cy="1291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300" kern="1200" dirty="0"/>
            <a:t>გაუმჯობესება</a:t>
          </a:r>
          <a:endParaRPr lang="en-US" sz="2300" kern="1200" dirty="0"/>
        </a:p>
      </dsp:txBody>
      <dsp:txXfrm>
        <a:off x="3187826" y="257592"/>
        <a:ext cx="2646774" cy="1215625"/>
      </dsp:txXfrm>
    </dsp:sp>
    <dsp:sp modelId="{272E95A8-1426-44A7-857A-74FF739D79A3}">
      <dsp:nvSpPr>
        <dsp:cNvPr id="0" name=""/>
        <dsp:cNvSpPr/>
      </dsp:nvSpPr>
      <dsp:spPr>
        <a:xfrm>
          <a:off x="685491" y="2389582"/>
          <a:ext cx="2845406" cy="1322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7735C5-4F6B-407C-ABAD-9B3F790AB979}">
      <dsp:nvSpPr>
        <dsp:cNvPr id="0" name=""/>
        <dsp:cNvSpPr/>
      </dsp:nvSpPr>
      <dsp:spPr>
        <a:xfrm>
          <a:off x="1104813" y="2787938"/>
          <a:ext cx="2845406" cy="1322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300" kern="1200" dirty="0"/>
            <a:t>ზედაპირული</a:t>
          </a:r>
          <a:br>
            <a:rPr lang="ka-GE" sz="2300" kern="1200" dirty="0"/>
          </a:br>
          <a:r>
            <a:rPr lang="ka-GE" sz="2300" kern="1200" dirty="0"/>
            <a:t>(კორდის დაურღვევლად)</a:t>
          </a:r>
          <a:endParaRPr lang="en-US" sz="2300" kern="1200" dirty="0"/>
        </a:p>
      </dsp:txBody>
      <dsp:txXfrm>
        <a:off x="1143561" y="2826686"/>
        <a:ext cx="2767910" cy="1245450"/>
      </dsp:txXfrm>
    </dsp:sp>
    <dsp:sp modelId="{A666C975-4D50-4B76-908B-5FCFE31609D6}">
      <dsp:nvSpPr>
        <dsp:cNvPr id="0" name=""/>
        <dsp:cNvSpPr/>
      </dsp:nvSpPr>
      <dsp:spPr>
        <a:xfrm>
          <a:off x="4369541" y="2389582"/>
          <a:ext cx="3121957" cy="1322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3B14F2-8E62-443D-80E8-0467D6AC93CF}">
      <dsp:nvSpPr>
        <dsp:cNvPr id="0" name=""/>
        <dsp:cNvSpPr/>
      </dsp:nvSpPr>
      <dsp:spPr>
        <a:xfrm>
          <a:off x="4788863" y="2787938"/>
          <a:ext cx="3121957" cy="1322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300" kern="1200" dirty="0"/>
            <a:t>ძირეული </a:t>
          </a:r>
          <a:br>
            <a:rPr lang="ka-GE" sz="2300" kern="1200" dirty="0"/>
          </a:br>
          <a:r>
            <a:rPr lang="ka-GE" sz="2300" kern="1200" dirty="0"/>
            <a:t>(კორდის დარღვევით)</a:t>
          </a:r>
          <a:endParaRPr lang="en-US" sz="2300" kern="1200" dirty="0"/>
        </a:p>
      </dsp:txBody>
      <dsp:txXfrm>
        <a:off x="4827611" y="2826686"/>
        <a:ext cx="3044461" cy="1245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FF7C-DBAC-42A4-A66D-088DAF724FC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C3F-FDDC-41D5-82A5-C4F3E9984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2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FF7C-DBAC-42A4-A66D-088DAF724FC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C3F-FDDC-41D5-82A5-C4F3E9984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FF7C-DBAC-42A4-A66D-088DAF724FC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C3F-FDDC-41D5-82A5-C4F3E9984A4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04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FF7C-DBAC-42A4-A66D-088DAF724FC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C3F-FDDC-41D5-82A5-C4F3E9984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01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FF7C-DBAC-42A4-A66D-088DAF724FC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C3F-FDDC-41D5-82A5-C4F3E9984A4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900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FF7C-DBAC-42A4-A66D-088DAF724FC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C3F-FDDC-41D5-82A5-C4F3E9984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FF7C-DBAC-42A4-A66D-088DAF724FC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C3F-FDDC-41D5-82A5-C4F3E9984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09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FF7C-DBAC-42A4-A66D-088DAF724FC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C3F-FDDC-41D5-82A5-C4F3E9984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FF7C-DBAC-42A4-A66D-088DAF724FC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C3F-FDDC-41D5-82A5-C4F3E9984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FF7C-DBAC-42A4-A66D-088DAF724FC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C3F-FDDC-41D5-82A5-C4F3E9984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FF7C-DBAC-42A4-A66D-088DAF724FC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C3F-FDDC-41D5-82A5-C4F3E9984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9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FF7C-DBAC-42A4-A66D-088DAF724FC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C3F-FDDC-41D5-82A5-C4F3E9984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6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FF7C-DBAC-42A4-A66D-088DAF724FC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C3F-FDDC-41D5-82A5-C4F3E9984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4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FF7C-DBAC-42A4-A66D-088DAF724FC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C3F-FDDC-41D5-82A5-C4F3E9984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7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FF7C-DBAC-42A4-A66D-088DAF724FC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C3F-FDDC-41D5-82A5-C4F3E9984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FF7C-DBAC-42A4-A66D-088DAF724FC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C3F-FDDC-41D5-82A5-C4F3E9984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FF7C-DBAC-42A4-A66D-088DAF724FC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2B6C3F-FDDC-41D5-82A5-C4F3E9984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6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E417-33BA-4892-B8C8-41657E155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0513" y="3072749"/>
            <a:ext cx="7766936" cy="1646302"/>
          </a:xfrm>
        </p:spPr>
        <p:txBody>
          <a:bodyPr/>
          <a:lstStyle/>
          <a:p>
            <a:r>
              <a:rPr lang="ka-GE" dirty="0"/>
              <a:t>საკვები სავარგულების  გაუმჯობესება მინერალური და ორგანული სასუქებით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31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552B-9464-482B-95A2-8FB65A98C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საკვები ნივთიერებები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0AF7-410F-4492-B45F-F7FA254B7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7785"/>
            <a:ext cx="8596668" cy="4423577"/>
          </a:xfrm>
        </p:spPr>
        <p:txBody>
          <a:bodyPr/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a-G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მცენარის მოსავლის აღებისას ეს საკვები ნივთიერებები მინდვრიდან გაიტანება.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a-G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ნიადაგის მიერ მოწოდებული საკვები ნივთიერებები არ არის საკმარისი ეკონომიკურად საინტერესო მოსავლის მისაღებად. 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a-G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იქმნება დისბალანსი საკვებ ნივთიერებების მიწოდებასა და საკვებ ნივთიერებების მოთხოვნილებას შორის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6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0FEA-7F2D-47F3-8DBD-6CBCC22B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431" y="1488831"/>
            <a:ext cx="3353848" cy="2590800"/>
          </a:xfrm>
        </p:spPr>
        <p:txBody>
          <a:bodyPr>
            <a:noAutofit/>
          </a:bodyPr>
          <a:lstStyle/>
          <a:p>
            <a:r>
              <a:rPr lang="ka-GE" sz="1800" dirty="0">
                <a:solidFill>
                  <a:srgbClr val="FF0000"/>
                </a:solidFill>
              </a:rPr>
              <a:t>სამი ძირითადი საკვები ნივთიერება აზოტი (</a:t>
            </a:r>
            <a:r>
              <a:rPr lang="en-US" sz="1800" dirty="0">
                <a:solidFill>
                  <a:srgbClr val="FF0000"/>
                </a:solidFill>
              </a:rPr>
              <a:t>N), </a:t>
            </a:r>
            <a:r>
              <a:rPr lang="ka-GE" sz="1800" dirty="0">
                <a:solidFill>
                  <a:srgbClr val="FF0000"/>
                </a:solidFill>
              </a:rPr>
              <a:t>ფოსფორი (</a:t>
            </a:r>
            <a:r>
              <a:rPr lang="en-US" sz="1800" dirty="0">
                <a:solidFill>
                  <a:srgbClr val="FF0000"/>
                </a:solidFill>
              </a:rPr>
              <a:t>P) </a:t>
            </a:r>
            <a:r>
              <a:rPr lang="ka-GE" sz="1800" dirty="0">
                <a:solidFill>
                  <a:srgbClr val="FF0000"/>
                </a:solidFill>
              </a:rPr>
              <a:t>და კალიუმი (</a:t>
            </a:r>
            <a:r>
              <a:rPr lang="en-US" sz="1800" dirty="0">
                <a:solidFill>
                  <a:srgbClr val="FF0000"/>
                </a:solidFill>
              </a:rPr>
              <a:t>K) </a:t>
            </a:r>
            <a:r>
              <a:rPr lang="ka-GE" sz="1800" dirty="0">
                <a:solidFill>
                  <a:srgbClr val="FF0000"/>
                </a:solidFill>
              </a:rPr>
              <a:t>მცენარეს დიდი რაოდენობით სჭირდება. ნიადაგში ამ საკვები ნივთიერებების მარაგი და ხელმისაწვდომობა არასაკმარისია</a:t>
            </a:r>
            <a:br>
              <a:rPr lang="en-US" sz="1800" dirty="0">
                <a:solidFill>
                  <a:srgbClr val="FF0000"/>
                </a:solidFill>
              </a:rPr>
            </a:b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095A437-8592-448D-A5D9-362DA6BB7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7" t="17874" r="36111" b="14893"/>
          <a:stretch/>
        </p:blipFill>
        <p:spPr>
          <a:xfrm>
            <a:off x="813287" y="415629"/>
            <a:ext cx="7352144" cy="621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8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EC22-1F43-45FF-9745-79C9ECAC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8892"/>
          </a:xfrm>
        </p:spPr>
        <p:txBody>
          <a:bodyPr/>
          <a:lstStyle/>
          <a:p>
            <a:r>
              <a:rPr lang="ka-GE" dirty="0"/>
              <a:t>ჰუმუსი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4E664-8024-4454-9C26-54A0E00CE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4001"/>
            <a:ext cx="8596668" cy="4517362"/>
          </a:xfrm>
        </p:spPr>
        <p:txBody>
          <a:bodyPr/>
          <a:lstStyle/>
          <a:p>
            <a:r>
              <a:rPr lang="ka-GE" dirty="0"/>
              <a:t>ჰუმუსის შემცველობა არ უნდა დაეცეს 2%-ზე ქვემოთ ეს ნიშნავს ჰექტარზე 60 ტონა ჰუმუსს.</a:t>
            </a:r>
          </a:p>
          <a:p>
            <a:r>
              <a:rPr lang="ka-GE" dirty="0"/>
              <a:t>ჰუმუსის საშუალო წლიური გამოტანა ფართობიდან დაახლოებით 1,5%-ს შეადგენს, ანუ 900 კგ ს.</a:t>
            </a:r>
          </a:p>
          <a:p>
            <a:r>
              <a:rPr lang="ka-GE" dirty="0"/>
              <a:t>ეს ნიშნავს, რომ ყოველ წელს მინიმუმ 900 კგ ჰუმუსის შეტანა უნდა მოხდეს ნიადაგზე, რომ არ მოხდეს ჰუმუსის კლება.</a:t>
            </a:r>
          </a:p>
          <a:p>
            <a:endParaRPr lang="ka-GE" dirty="0"/>
          </a:p>
          <a:p>
            <a:r>
              <a:rPr lang="ka-GE" dirty="0"/>
              <a:t>დაბალი ტემპერატურა, გვალვა, დაბალი </a:t>
            </a:r>
            <a:r>
              <a:rPr lang="en-US" dirty="0"/>
              <a:t>PH </a:t>
            </a:r>
            <a:r>
              <a:rPr lang="ka-GE" dirty="0"/>
              <a:t>, ჟანგბადის </a:t>
            </a:r>
            <a:r>
              <a:rPr lang="ka-GE" dirty="0" err="1"/>
              <a:t>ნაკლებოდა</a:t>
            </a:r>
            <a:r>
              <a:rPr lang="ka-GE" dirty="0"/>
              <a:t> - აფერხებს ჰუმუსის წარმოქმნის პროცესს.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E75D-4781-4226-92D1-3774D3A6D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0954"/>
          </a:xfrm>
        </p:spPr>
        <p:txBody>
          <a:bodyPr>
            <a:normAutofit fontScale="90000"/>
          </a:bodyPr>
          <a:lstStyle/>
          <a:p>
            <a:r>
              <a:rPr lang="ka-GE" dirty="0"/>
              <a:t>ჰუმუსი ამსუბუქებს ნიადაგის სტრუქტურას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2AD809-3F62-4123-84A2-6B6366C9D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3" r="70759"/>
          <a:stretch/>
        </p:blipFill>
        <p:spPr>
          <a:xfrm>
            <a:off x="806644" y="1629507"/>
            <a:ext cx="3554341" cy="485913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753463-5AF9-4F5E-99AE-B3EDFFC0B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9" t="12966" r="19788"/>
          <a:stretch/>
        </p:blipFill>
        <p:spPr>
          <a:xfrm>
            <a:off x="4806462" y="1629507"/>
            <a:ext cx="3634140" cy="485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6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0DD73-AAC0-45CA-9EFF-F318CEA8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5785"/>
          </a:xfrm>
        </p:spPr>
        <p:txBody>
          <a:bodyPr/>
          <a:lstStyle/>
          <a:p>
            <a:r>
              <a:rPr lang="ka-GE" dirty="0"/>
              <a:t>სასუქები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8F4C2-C714-43C0-8C1C-5C6FC2A8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8123"/>
            <a:ext cx="8596668" cy="4353239"/>
          </a:xfrm>
        </p:spPr>
        <p:txBody>
          <a:bodyPr/>
          <a:lstStyle/>
          <a:p>
            <a:r>
              <a:rPr lang="ka-GE" dirty="0"/>
              <a:t>ორგანული - </a:t>
            </a:r>
            <a:r>
              <a:rPr lang="ka-GE" dirty="0" err="1"/>
              <a:t>კომპოსტი</a:t>
            </a:r>
            <a:r>
              <a:rPr lang="ka-GE" dirty="0"/>
              <a:t>, ნაკელი და სხვა ორგანული მასა</a:t>
            </a:r>
          </a:p>
          <a:p>
            <a:r>
              <a:rPr lang="ka-GE" dirty="0"/>
              <a:t>მინერალური - ყველა სახის მინერალური სასუქები</a:t>
            </a:r>
          </a:p>
          <a:p>
            <a:r>
              <a:rPr lang="ka-GE" dirty="0"/>
              <a:t>ორგანულ-მინერალური - სასუქები რომლებიც შეიცავს როგორც მინერალურ სინთეზირებულ მასას ასევე ორგანულ მასას ან ცოცხალ ორგანიზმებს </a:t>
            </a:r>
            <a:r>
              <a:rPr lang="ka-GE" dirty="0" err="1"/>
              <a:t>მაგალიოთად</a:t>
            </a:r>
            <a:r>
              <a:rPr lang="ka-GE" dirty="0"/>
              <a:t>: </a:t>
            </a:r>
            <a:r>
              <a:rPr lang="en-US" dirty="0"/>
              <a:t>NPK </a:t>
            </a:r>
            <a:r>
              <a:rPr lang="ka-GE" dirty="0"/>
              <a:t>+ </a:t>
            </a:r>
            <a:r>
              <a:rPr lang="en-US" dirty="0"/>
              <a:t>BACILLUS SUBTILIS </a:t>
            </a:r>
            <a:r>
              <a:rPr lang="ka-GE" dirty="0"/>
              <a:t>(ბაქტერია)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02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0908-CC94-46F6-A3B4-1EEA0CA6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8554"/>
          </a:xfrm>
        </p:spPr>
        <p:txBody>
          <a:bodyPr/>
          <a:lstStyle/>
          <a:p>
            <a:r>
              <a:rPr lang="ka-GE" dirty="0"/>
              <a:t>ექსპერიმენტი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3EDE6-316C-4915-80DF-2966667F3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8155"/>
            <a:ext cx="8596668" cy="4693208"/>
          </a:xfrm>
        </p:spPr>
        <p:txBody>
          <a:bodyPr/>
          <a:lstStyle/>
          <a:p>
            <a:r>
              <a:rPr lang="en-US" dirty="0"/>
              <a:t>GBDC</a:t>
            </a:r>
            <a:r>
              <a:rPr lang="ka-GE" dirty="0"/>
              <a:t> - ის ტექნიკური ჯგუფისა და ფრანგული ორგანიზაციის მიერ </a:t>
            </a:r>
            <a:r>
              <a:rPr lang="en-US" dirty="0" err="1"/>
              <a:t>btpl</a:t>
            </a:r>
            <a:r>
              <a:rPr lang="ka-GE" dirty="0"/>
              <a:t>-ის ჩატარებული ექსპერიმენტი სამცხე-ჯავახეთის რეგიონში - „სათიბების გაუმჯობესება ორგანული და მინერალური სასუქებით“</a:t>
            </a:r>
            <a:endParaRPr lang="en-US" dirty="0"/>
          </a:p>
          <a:p>
            <a:endParaRPr lang="en-US" dirty="0"/>
          </a:p>
          <a:p>
            <a:r>
              <a:rPr lang="ka-GE" dirty="0"/>
              <a:t>მიზანი: იმის დემონსტრირება, რომ სათიბების და საძოვრების გამოკვება იძლევა შედეგს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3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E986-0EA9-4340-B64D-3CDDC1D7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ექსპერიმენტის მიმდინარეობა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10D3-4549-4270-842A-0B4DA3614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6063"/>
            <a:ext cx="8596668" cy="4435300"/>
          </a:xfrm>
        </p:spPr>
        <p:txBody>
          <a:bodyPr/>
          <a:lstStyle/>
          <a:p>
            <a:r>
              <a:rPr lang="ka-GE" dirty="0"/>
              <a:t>ნაკვეთი დაიყო 3 სადემონსტრაციო ელემენტარულ ნაკვეთად</a:t>
            </a:r>
          </a:p>
          <a:p>
            <a:endParaRPr lang="ka-GE" dirty="0"/>
          </a:p>
          <a:p>
            <a:r>
              <a:rPr lang="ka-GE" dirty="0"/>
              <a:t>1. </a:t>
            </a:r>
            <a:r>
              <a:rPr lang="ka-GE" dirty="0" err="1"/>
              <a:t>გაუნოყიერებელი</a:t>
            </a:r>
            <a:r>
              <a:rPr lang="ka-GE" dirty="0"/>
              <a:t> (საკონტროლო ჯგუფი)</a:t>
            </a:r>
          </a:p>
          <a:p>
            <a:r>
              <a:rPr lang="ka-GE" dirty="0"/>
              <a:t>2. </a:t>
            </a:r>
            <a:r>
              <a:rPr lang="ka-GE" dirty="0" err="1"/>
              <a:t>განოყირდა</a:t>
            </a:r>
            <a:r>
              <a:rPr lang="ka-GE" dirty="0"/>
              <a:t> მინერალური სასუქით </a:t>
            </a:r>
            <a:r>
              <a:rPr lang="en-US" dirty="0"/>
              <a:t>(NPK)</a:t>
            </a:r>
          </a:p>
          <a:p>
            <a:r>
              <a:rPr lang="en-US" dirty="0"/>
              <a:t>3. </a:t>
            </a:r>
            <a:r>
              <a:rPr lang="ka-GE" dirty="0"/>
              <a:t>განოყიერდა ორგანული სასუქით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54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EB819-4EEA-4E91-94F1-B99021789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4"/>
          <a:stretch/>
        </p:blipFill>
        <p:spPr>
          <a:xfrm rot="16200000">
            <a:off x="3223596" y="-1745025"/>
            <a:ext cx="4552950" cy="998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43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2E528B-C535-4D2F-ADEB-7C4CCEF13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4" y="1564673"/>
            <a:ext cx="10947212" cy="3148004"/>
          </a:xfrm>
        </p:spPr>
      </p:pic>
    </p:spTree>
    <p:extLst>
      <p:ext uri="{BB962C8B-B14F-4D97-AF65-F5344CB8AC3E}">
        <p14:creationId xmlns:p14="http://schemas.microsoft.com/office/powerpoint/2010/main" val="99984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5C3972-4C37-4B35-A4DE-6F658A5610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576944"/>
              </p:ext>
            </p:extLst>
          </p:nvPr>
        </p:nvGraphicFramePr>
        <p:xfrm>
          <a:off x="1240571" y="249726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EBD2D9-ADA6-48DE-AB0D-EEFABD1AEEBF}"/>
              </a:ext>
            </a:extLst>
          </p:cNvPr>
          <p:cNvSpPr txBox="1"/>
          <p:nvPr/>
        </p:nvSpPr>
        <p:spPr>
          <a:xfrm>
            <a:off x="1240571" y="4131163"/>
            <a:ext cx="18894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იონჯა</a:t>
            </a:r>
          </a:p>
          <a:p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სამყურა</a:t>
            </a:r>
          </a:p>
          <a:p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ესპარცეტი</a:t>
            </a:r>
          </a:p>
          <a:p>
            <a:r>
              <a:rPr lang="ka-GE" dirty="0" err="1">
                <a:latin typeface="Calibri" panose="020F0502020204030204" pitchFamily="34" charset="0"/>
                <a:cs typeface="Calibri" panose="020F0502020204030204" pitchFamily="34" charset="0"/>
              </a:rPr>
              <a:t>ძიძო</a:t>
            </a:r>
            <a:endParaRPr lang="ka-G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91962-7968-46DF-8DF7-D2BDCC1576DA}"/>
              </a:ext>
            </a:extLst>
          </p:cNvPr>
          <p:cNvSpPr txBox="1"/>
          <p:nvPr/>
        </p:nvSpPr>
        <p:spPr>
          <a:xfrm>
            <a:off x="3238500" y="4131163"/>
            <a:ext cx="27168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a-GE" dirty="0" err="1">
                <a:latin typeface="Calibri" panose="020F0502020204030204" pitchFamily="34" charset="0"/>
                <a:cs typeface="Calibri" panose="020F0502020204030204" pitchFamily="34" charset="0"/>
              </a:rPr>
              <a:t>მრავალსათიბი</a:t>
            </a:r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 კოინდარი</a:t>
            </a:r>
          </a:p>
          <a:p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ტიმოთელა</a:t>
            </a:r>
          </a:p>
          <a:p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მწივანა</a:t>
            </a:r>
          </a:p>
          <a:p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სათითურა</a:t>
            </a:r>
          </a:p>
          <a:p>
            <a:r>
              <a:rPr lang="ka-GE" dirty="0" err="1">
                <a:latin typeface="Calibri" panose="020F0502020204030204" pitchFamily="34" charset="0"/>
                <a:cs typeface="Calibri" panose="020F0502020204030204" pitchFamily="34" charset="0"/>
              </a:rPr>
              <a:t>კაპუეტა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278C3-1D52-445B-9F20-144ADE1F0053}"/>
              </a:ext>
            </a:extLst>
          </p:cNvPr>
          <p:cNvSpPr txBox="1"/>
          <p:nvPr/>
        </p:nvSpPr>
        <p:spPr>
          <a:xfrm>
            <a:off x="5538727" y="4408161"/>
            <a:ext cx="2804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a-GE" dirty="0"/>
              <a:t>საგაზაფხულო ცერცველა</a:t>
            </a:r>
          </a:p>
          <a:p>
            <a:r>
              <a:rPr lang="ka-GE" dirty="0"/>
              <a:t>ერთწლოვანი სამყურა</a:t>
            </a:r>
          </a:p>
          <a:p>
            <a:r>
              <a:rPr lang="ka-GE" dirty="0"/>
              <a:t>საშემოდგომო ცერცველა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3437EB-0681-427B-AB2C-4C7CFB7DBB05}"/>
              </a:ext>
            </a:extLst>
          </p:cNvPr>
          <p:cNvSpPr txBox="1"/>
          <p:nvPr/>
        </p:nvSpPr>
        <p:spPr>
          <a:xfrm>
            <a:off x="8549054" y="4408161"/>
            <a:ext cx="36429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a-GE" dirty="0" err="1">
                <a:latin typeface="Calibri" panose="020F0502020204030204" pitchFamily="34" charset="0"/>
                <a:cs typeface="Calibri" panose="020F0502020204030204" pitchFamily="34" charset="0"/>
              </a:rPr>
              <a:t>სუდანურა</a:t>
            </a:r>
            <a:endParaRPr lang="ka-G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ქვრიმა</a:t>
            </a:r>
          </a:p>
          <a:p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ერთწლოვანი კოინდარი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7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4AB9A-4549-424F-B434-DB9359D5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მშრალი </a:t>
            </a:r>
            <a:r>
              <a:rPr lang="ka-GE" dirty="0" err="1"/>
              <a:t>კლიმატისათვის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4256D-1254-451F-94A6-9C42B476E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ka-G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იონჯა			40%</a:t>
            </a:r>
          </a:p>
          <a:p>
            <a:pPr>
              <a:buClr>
                <a:schemeClr val="tx1"/>
              </a:buClr>
            </a:pPr>
            <a:r>
              <a:rPr lang="ka-G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წითელი სამყურა		5%</a:t>
            </a:r>
          </a:p>
          <a:p>
            <a:pPr>
              <a:buClr>
                <a:schemeClr val="tx1"/>
              </a:buClr>
            </a:pPr>
            <a:r>
              <a:rPr lang="ka-G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სათითურა			15%</a:t>
            </a:r>
          </a:p>
          <a:p>
            <a:pPr>
              <a:buClr>
                <a:schemeClr val="tx1"/>
              </a:buClr>
            </a:pPr>
            <a:r>
              <a:rPr lang="ka-G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ტიმოთელა			10%</a:t>
            </a:r>
          </a:p>
          <a:p>
            <a:pPr>
              <a:buClr>
                <a:schemeClr val="tx1"/>
              </a:buClr>
            </a:pPr>
            <a:r>
              <a:rPr lang="ka-G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მდელოს </a:t>
            </a:r>
            <a:r>
              <a:rPr lang="ka-G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წივანა</a:t>
            </a:r>
            <a:r>
              <a:rPr lang="ka-G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30%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931B1-BB55-4329-8BDB-9800733EF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930400"/>
            <a:ext cx="5983091" cy="44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3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794E-DD6E-462B-94AB-3FAA79B7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AB7BE41-0595-400D-BA24-D8D77AD36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03908"/>
            <a:ext cx="4093958" cy="605018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926F2-0B96-4ABF-9B19-C1A9B83DA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01" y="398150"/>
            <a:ext cx="6665286" cy="60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0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47601-ED44-4982-A80B-332A97F3D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0615"/>
          </a:xfrm>
        </p:spPr>
        <p:txBody>
          <a:bodyPr/>
          <a:lstStyle/>
          <a:p>
            <a:r>
              <a:rPr lang="ka-GE" dirty="0"/>
              <a:t>საკვები სავარგულების გაუმჯობესება</a:t>
            </a:r>
            <a:endParaRPr lang="en-US" dirty="0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921FDCF8-F1B4-4B1A-ACC1-1FB3692EE7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979733"/>
              </p:ext>
            </p:extLst>
          </p:nvPr>
        </p:nvGraphicFramePr>
        <p:xfrm>
          <a:off x="677863" y="1930400"/>
          <a:ext cx="8596312" cy="411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30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D899-523D-45DE-A901-105B1C43E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723"/>
          </a:xfrm>
        </p:spPr>
        <p:txBody>
          <a:bodyPr/>
          <a:lstStyle/>
          <a:p>
            <a:r>
              <a:rPr lang="ka-GE" dirty="0"/>
              <a:t>ზედაპირული გაუმჯობესება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B71D3F-A08A-47E0-A924-248785EAD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383324"/>
            <a:ext cx="8596312" cy="46587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algn="just"/>
            <a:r>
              <a:rPr lang="ka-GE" dirty="0"/>
              <a:t>ბუჩქნარისგან გაწმენდა</a:t>
            </a:r>
          </a:p>
          <a:p>
            <a:pPr algn="just"/>
            <a:r>
              <a:rPr lang="ka-GE" dirty="0"/>
              <a:t>სარეველებთან ბრძოლა</a:t>
            </a:r>
          </a:p>
          <a:p>
            <a:pPr algn="just"/>
            <a:r>
              <a:rPr lang="ka-GE" dirty="0" err="1"/>
              <a:t>კოლბოხების</a:t>
            </a:r>
            <a:r>
              <a:rPr lang="ka-GE" dirty="0"/>
              <a:t> მოჭრა (მოსწორება)</a:t>
            </a:r>
          </a:p>
          <a:p>
            <a:pPr algn="just"/>
            <a:r>
              <a:rPr lang="ka-GE" dirty="0"/>
              <a:t>ქვებისაგან გაწმენდა</a:t>
            </a:r>
          </a:p>
          <a:p>
            <a:pPr algn="just"/>
            <a:r>
              <a:rPr lang="ka-GE" dirty="0"/>
              <a:t>ბალახების შეთესვა</a:t>
            </a:r>
          </a:p>
          <a:p>
            <a:pPr algn="just"/>
            <a:r>
              <a:rPr lang="ka-GE" dirty="0" err="1"/>
              <a:t>დაპირული</a:t>
            </a:r>
            <a:r>
              <a:rPr lang="ka-GE" dirty="0"/>
              <a:t> წყლის მოცილება ან მორწყვა</a:t>
            </a:r>
          </a:p>
          <a:p>
            <a:pPr algn="just"/>
            <a:r>
              <a:rPr lang="ka-GE" sz="2400" b="1" u="sng" dirty="0" err="1"/>
              <a:t>ბალახნარის</a:t>
            </a:r>
            <a:r>
              <a:rPr lang="ka-GE" sz="2400" b="1" u="sng" dirty="0"/>
              <a:t> განოყიერება</a:t>
            </a:r>
          </a:p>
          <a:p>
            <a:pPr algn="just"/>
            <a:endParaRPr lang="ka-G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0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E4413DDC-980F-4FE5-A163-B9173793C6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06123"/>
              </p:ext>
            </p:extLst>
          </p:nvPr>
        </p:nvGraphicFramePr>
        <p:xfrm>
          <a:off x="510328" y="104388"/>
          <a:ext cx="9930192" cy="6649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6514">
                  <a:extLst>
                    <a:ext uri="{9D8B030D-6E8A-4147-A177-3AD203B41FA5}">
                      <a16:colId xmlns:a16="http://schemas.microsoft.com/office/drawing/2014/main" val="1877710357"/>
                    </a:ext>
                  </a:extLst>
                </a:gridCol>
                <a:gridCol w="911811">
                  <a:extLst>
                    <a:ext uri="{9D8B030D-6E8A-4147-A177-3AD203B41FA5}">
                      <a16:colId xmlns:a16="http://schemas.microsoft.com/office/drawing/2014/main" val="3982011254"/>
                    </a:ext>
                  </a:extLst>
                </a:gridCol>
                <a:gridCol w="997294">
                  <a:extLst>
                    <a:ext uri="{9D8B030D-6E8A-4147-A177-3AD203B41FA5}">
                      <a16:colId xmlns:a16="http://schemas.microsoft.com/office/drawing/2014/main" val="3959481688"/>
                    </a:ext>
                  </a:extLst>
                </a:gridCol>
                <a:gridCol w="911811">
                  <a:extLst>
                    <a:ext uri="{9D8B030D-6E8A-4147-A177-3AD203B41FA5}">
                      <a16:colId xmlns:a16="http://schemas.microsoft.com/office/drawing/2014/main" val="4197292127"/>
                    </a:ext>
                  </a:extLst>
                </a:gridCol>
                <a:gridCol w="911811">
                  <a:extLst>
                    <a:ext uri="{9D8B030D-6E8A-4147-A177-3AD203B41FA5}">
                      <a16:colId xmlns:a16="http://schemas.microsoft.com/office/drawing/2014/main" val="4283378549"/>
                    </a:ext>
                  </a:extLst>
                </a:gridCol>
                <a:gridCol w="997294">
                  <a:extLst>
                    <a:ext uri="{9D8B030D-6E8A-4147-A177-3AD203B41FA5}">
                      <a16:colId xmlns:a16="http://schemas.microsoft.com/office/drawing/2014/main" val="1740449101"/>
                    </a:ext>
                  </a:extLst>
                </a:gridCol>
                <a:gridCol w="911811">
                  <a:extLst>
                    <a:ext uri="{9D8B030D-6E8A-4147-A177-3AD203B41FA5}">
                      <a16:colId xmlns:a16="http://schemas.microsoft.com/office/drawing/2014/main" val="1956156082"/>
                    </a:ext>
                  </a:extLst>
                </a:gridCol>
                <a:gridCol w="911811">
                  <a:extLst>
                    <a:ext uri="{9D8B030D-6E8A-4147-A177-3AD203B41FA5}">
                      <a16:colId xmlns:a16="http://schemas.microsoft.com/office/drawing/2014/main" val="218549692"/>
                    </a:ext>
                  </a:extLst>
                </a:gridCol>
                <a:gridCol w="1040035">
                  <a:extLst>
                    <a:ext uri="{9D8B030D-6E8A-4147-A177-3AD203B41FA5}">
                      <a16:colId xmlns:a16="http://schemas.microsoft.com/office/drawing/2014/main" val="451633486"/>
                    </a:ext>
                  </a:extLst>
                </a:gridCol>
              </a:tblGrid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ka-GE" sz="1200" b="1" u="none" strike="noStrike">
                          <a:effectLst/>
                        </a:rPr>
                        <a:t>ტენიანობა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ka-GE" sz="1200" b="1" u="none" strike="noStrike" dirty="0">
                          <a:effectLst/>
                        </a:rPr>
                        <a:t>გამოკვების საჭიროება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ka-GE" sz="1200" b="1" u="none" strike="noStrike">
                          <a:effectLst/>
                        </a:rPr>
                        <a:t>გამოყენების ტიპი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084489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200" b="1" u="none" strike="noStrike">
                          <a:effectLst/>
                        </a:rPr>
                        <a:t>ტენიანი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200" b="1" u="none" strike="noStrike">
                          <a:effectLst/>
                        </a:rPr>
                        <a:t>ზომიერი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200" b="1" u="none" strike="noStrike">
                          <a:effectLst/>
                        </a:rPr>
                        <a:t>მშრალი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200" b="1" u="none" strike="noStrike">
                          <a:effectLst/>
                        </a:rPr>
                        <a:t>მაღალი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200" b="1" u="none" strike="noStrike">
                          <a:effectLst/>
                        </a:rPr>
                        <a:t>საშუალო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200" b="1" u="none" strike="noStrike">
                          <a:effectLst/>
                        </a:rPr>
                        <a:t>მცირე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200" b="1" u="none" strike="noStrike">
                          <a:effectLst/>
                        </a:rPr>
                        <a:t>სათიბი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200" b="1" u="none" strike="noStrike">
                          <a:effectLst/>
                        </a:rPr>
                        <a:t>საძოვარი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675387"/>
                  </a:ext>
                </a:extLst>
              </a:tr>
              <a:tr h="285173">
                <a:tc gridSpan="9"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 dirty="0">
                          <a:effectLst/>
                        </a:rPr>
                        <a:t>საკვები ბალახი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687112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 dirty="0">
                          <a:effectLst/>
                        </a:rPr>
                        <a:t>ინგლისური კოინდარი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+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+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+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+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88508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 dirty="0">
                          <a:effectLst/>
                        </a:rPr>
                        <a:t>ოქროშვრია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952587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>
                          <a:effectLst/>
                        </a:rPr>
                        <a:t>იტალიური კოინდარი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559967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 dirty="0" err="1">
                          <a:effectLst/>
                        </a:rPr>
                        <a:t>თივაქერა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548238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>
                          <a:effectLst/>
                        </a:rPr>
                        <a:t>სათითურა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498345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 dirty="0">
                          <a:effectLst/>
                        </a:rPr>
                        <a:t>წითელი </a:t>
                      </a:r>
                      <a:r>
                        <a:rPr lang="ka-GE" sz="1200" b="1" u="none" strike="noStrike" dirty="0" err="1">
                          <a:effectLst/>
                        </a:rPr>
                        <a:t>წივანა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69308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 dirty="0">
                          <a:effectLst/>
                        </a:rPr>
                        <a:t>ტიმოთელა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+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49394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>
                          <a:effectLst/>
                        </a:rPr>
                        <a:t>მდელოს </a:t>
                      </a:r>
                      <a:r>
                        <a:rPr lang="ka-GE" sz="1200" b="1" u="none" strike="noStrike" dirty="0" err="1">
                          <a:effectLst/>
                        </a:rPr>
                        <a:t>წივანა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+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693788"/>
                  </a:ext>
                </a:extLst>
              </a:tr>
              <a:tr h="251322">
                <a:tc gridSpan="9"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 dirty="0">
                          <a:effectLst/>
                        </a:rPr>
                        <a:t>პარკოსნები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594230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 dirty="0">
                          <a:effectLst/>
                        </a:rPr>
                        <a:t>იონჯა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853626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 dirty="0">
                          <a:effectLst/>
                        </a:rPr>
                        <a:t>წითელი სამყურა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023103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>
                          <a:effectLst/>
                        </a:rPr>
                        <a:t>თეთრი სამყურა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741907"/>
                  </a:ext>
                </a:extLst>
              </a:tr>
              <a:tr h="259887">
                <a:tc gridSpan="9"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 dirty="0" err="1">
                          <a:effectLst/>
                        </a:rPr>
                        <a:t>ნაირბალახები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919450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>
                          <a:effectLst/>
                        </a:rPr>
                        <a:t>ფარსმანდუკი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+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622910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>
                          <a:effectLst/>
                        </a:rPr>
                        <a:t>ნიახურა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655161"/>
                  </a:ext>
                </a:extLst>
              </a:tr>
              <a:tr h="395215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>
                          <a:effectLst/>
                        </a:rPr>
                        <a:t>ლანცეტფოთლიანი მრავალძარღვა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+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587946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>
                          <a:effectLst/>
                        </a:rPr>
                        <a:t>დიყი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+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752090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 dirty="0">
                          <a:effectLst/>
                        </a:rPr>
                        <a:t>კვლიავი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734456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>
                          <a:effectLst/>
                        </a:rPr>
                        <a:t>ბაბუაწვერა</a:t>
                      </a:r>
                      <a:endParaRPr lang="ka-G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09016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025936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 dirty="0">
                          <a:effectLst/>
                        </a:rPr>
                        <a:t> + სრულად</a:t>
                      </a:r>
                      <a:endParaRPr lang="ka-GE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56435"/>
                  </a:ext>
                </a:extLst>
              </a:tr>
              <a:tr h="259887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u="none" strike="noStrike" dirty="0">
                          <a:effectLst/>
                        </a:rPr>
                        <a:t>0 ნაწილობრივ</a:t>
                      </a:r>
                      <a:endParaRPr lang="ka-GE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257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21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AAB62-32DF-4E5F-A8A9-EE852FDA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err="1"/>
              <a:t>მაკრო</a:t>
            </a:r>
            <a:r>
              <a:rPr lang="ka-GE" dirty="0"/>
              <a:t> და მიკრო ელემენტები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90E1CE4-5FB5-4801-8DA5-2AFA22603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75" t="37914" r="47206" b="24786"/>
          <a:stretch/>
        </p:blipFill>
        <p:spPr>
          <a:xfrm>
            <a:off x="462016" y="1412313"/>
            <a:ext cx="9843372" cy="4636795"/>
          </a:xfrm>
        </p:spPr>
      </p:pic>
    </p:spTree>
    <p:extLst>
      <p:ext uri="{BB962C8B-B14F-4D97-AF65-F5344CB8AC3E}">
        <p14:creationId xmlns:p14="http://schemas.microsoft.com/office/powerpoint/2010/main" val="426993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1905-AA00-4794-A7DA-B6B7E69F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12143" cy="691662"/>
          </a:xfrm>
        </p:spPr>
        <p:txBody>
          <a:bodyPr/>
          <a:lstStyle/>
          <a:p>
            <a:r>
              <a:rPr lang="ka-GE" dirty="0"/>
              <a:t>რა წარმოადგენს საკვებს მცენარისთვის ?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5CDD1B-02D5-4613-82AD-4D2502DAF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6" y="1574434"/>
            <a:ext cx="7713785" cy="48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486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542</Words>
  <Application>Microsoft Office PowerPoint</Application>
  <PresentationFormat>Widescreen</PresentationFormat>
  <Paragraphs>241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Sylfaen</vt:lpstr>
      <vt:lpstr>Trebuchet MS</vt:lpstr>
      <vt:lpstr>Wingdings 3</vt:lpstr>
      <vt:lpstr>Facet</vt:lpstr>
      <vt:lpstr>საკვები სავარგულების  გაუმჯობესება მინერალური და ორგანული სასუქებით</vt:lpstr>
      <vt:lpstr>PowerPoint Presentation</vt:lpstr>
      <vt:lpstr>მშრალი კლიმატისათვის</vt:lpstr>
      <vt:lpstr>PowerPoint Presentation</vt:lpstr>
      <vt:lpstr>საკვები სავარგულების გაუმჯობესება</vt:lpstr>
      <vt:lpstr>ზედაპირული გაუმჯობესება</vt:lpstr>
      <vt:lpstr>PowerPoint Presentation</vt:lpstr>
      <vt:lpstr>მაკრო და მიკრო ელემენტები</vt:lpstr>
      <vt:lpstr>რა წარმოადგენს საკვებს მცენარისთვის ?</vt:lpstr>
      <vt:lpstr>საკვები ნივთიერებები</vt:lpstr>
      <vt:lpstr>სამი ძირითადი საკვები ნივთიერება აზოტი (N), ფოსფორი (P) და კალიუმი (K) მცენარეს დიდი რაოდენობით სჭირდება. ნიადაგში ამ საკვები ნივთიერებების მარაგი და ხელმისაწვდომობა არასაკმარისია </vt:lpstr>
      <vt:lpstr>ჰუმუსი</vt:lpstr>
      <vt:lpstr>ჰუმუსი ამსუბუქებს ნიადაგის სტრუქტურას</vt:lpstr>
      <vt:lpstr>სასუქები</vt:lpstr>
      <vt:lpstr>ექსპერიმენტი</vt:lpstr>
      <vt:lpstr>ექსპერიმენტის მიმდინარეობა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სათიბების გაუმჯობესება</dc:title>
  <dc:creator>Nika Japiashvili</dc:creator>
  <cp:lastModifiedBy>Nika Japiashvili</cp:lastModifiedBy>
  <cp:revision>11</cp:revision>
  <dcterms:created xsi:type="dcterms:W3CDTF">2024-04-25T03:18:32Z</dcterms:created>
  <dcterms:modified xsi:type="dcterms:W3CDTF">2024-04-26T06:23:46Z</dcterms:modified>
</cp:coreProperties>
</file>